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comments/comment1.xml" ContentType="application/vnd.openxmlformats-officedocument.presentationml.comments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comments/comment2.xml" ContentType="application/vnd.openxmlformats-officedocument.presentationml.comments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notesMasterIdLst>
    <p:notesMasterId r:id="rId25"/>
  </p:notesMasterIdLst>
  <p:sldIdLst>
    <p:sldId id="257" r:id="rId2"/>
    <p:sldId id="258" r:id="rId3"/>
    <p:sldId id="259" r:id="rId4"/>
    <p:sldId id="286" r:id="rId5"/>
    <p:sldId id="260" r:id="rId6"/>
    <p:sldId id="287" r:id="rId7"/>
    <p:sldId id="261" r:id="rId8"/>
    <p:sldId id="262" r:id="rId9"/>
    <p:sldId id="288" r:id="rId10"/>
    <p:sldId id="289" r:id="rId11"/>
    <p:sldId id="291" r:id="rId12"/>
    <p:sldId id="292" r:id="rId13"/>
    <p:sldId id="293" r:id="rId14"/>
    <p:sldId id="295" r:id="rId15"/>
    <p:sldId id="294" r:id="rId16"/>
    <p:sldId id="299" r:id="rId17"/>
    <p:sldId id="296" r:id="rId18"/>
    <p:sldId id="300" r:id="rId19"/>
    <p:sldId id="297" r:id="rId20"/>
    <p:sldId id="301" r:id="rId21"/>
    <p:sldId id="298" r:id="rId22"/>
    <p:sldId id="302" r:id="rId23"/>
    <p:sldId id="274" r:id="rId24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Lê Hoàng" initials="LH" lastIdx="4" clrIdx="0">
    <p:extLst>
      <p:ext uri="{19B8F6BF-5375-455C-9EA6-DF929625EA0E}">
        <p15:presenceInfo xmlns:p15="http://schemas.microsoft.com/office/powerpoint/2012/main" userId="da5598d090103670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56" d="100"/>
          <a:sy n="56" d="100"/>
        </p:scale>
        <p:origin x="72" y="50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commentAuthors" Target="commentAuthor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2-08-05T13:57:33.459" idx="1">
    <p:pos x="10" y="10"/>
    <p:text/>
    <p:extLst>
      <p:ext uri="{C676402C-5697-4E1C-873F-D02D1690AC5C}">
        <p15:threadingInfo xmlns:p15="http://schemas.microsoft.com/office/powerpoint/2012/main" timeZoneBias="-420"/>
      </p:ext>
    </p:extLst>
  </p:cm>
</p:cmLst>
</file>

<file path=ppt/comments/comment2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22-08-05T18:50:22.206" idx="3">
    <p:pos x="7103" y="89"/>
    <p:text/>
    <p:extLst>
      <p:ext uri="{C676402C-5697-4E1C-873F-D02D1690AC5C}">
        <p15:threadingInfo xmlns:p15="http://schemas.microsoft.com/office/powerpoint/2012/main" timeZoneBias="-420"/>
      </p:ext>
    </p:extLst>
  </p:cm>
</p:cmLst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B9F2BD6-A4C3-45A9-857A-E74681CF40CF}" type="datetimeFigureOut">
              <a:rPr lang="en-US" smtClean="0"/>
              <a:t>8/5/2022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7E005C3-1736-4FF1-B4EE-03CDB3CFAC4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242773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" name="Google Shape;399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0" name="Google Shape;400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" name="Google Shape;428;g65a5c374d8_0_1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9" name="Google Shape;429;g65a5c374d8_0_17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96600054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" name="Google Shape;428;g65a5c374d8_0_1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9" name="Google Shape;429;g65a5c374d8_0_17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56619844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" name="Google Shape;428;g65a5c374d8_0_1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9" name="Google Shape;429;g65a5c374d8_0_17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17621758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" name="Google Shape;428;g65a5c374d8_0_1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9" name="Google Shape;429;g65a5c374d8_0_17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40527810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6" name="Google Shape;1066;g6ee9fee1fd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7" name="Google Shape;1067;g6ee9fee1fd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53071721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" name="Google Shape;428;g65a5c374d8_0_1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9" name="Google Shape;429;g65a5c374d8_0_17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26625586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" name="Google Shape;428;g65a5c374d8_0_1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9" name="Google Shape;429;g65a5c374d8_0_17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42700198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" name="Google Shape;428;g65a5c374d8_0_1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9" name="Google Shape;429;g65a5c374d8_0_17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475502595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" name="Google Shape;428;g65a5c374d8_0_1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9" name="Google Shape;429;g65a5c374d8_0_17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052646019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" name="Google Shape;428;g65a5c374d8_0_1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9" name="Google Shape;429;g65a5c374d8_0_17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73040650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5" name="Google Shape;405;g65a5c374d8_0_1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6" name="Google Shape;406;g65a5c374d8_0_14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" name="Google Shape;428;g65a5c374d8_0_1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9" name="Google Shape;429;g65a5c374d8_0_17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674805581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" name="Google Shape;428;g65a5c374d8_0_1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9" name="Google Shape;429;g65a5c374d8_0_17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712815037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" name="Google Shape;428;g65a5c374d8_0_1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9" name="Google Shape;429;g65a5c374d8_0_17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981356118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9" name="Google Shape;759;g65a5c374d8_0_5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60" name="Google Shape;760;g65a5c374d8_0_51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2" name="Google Shape;412;g65a5c374d8_0_1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3" name="Google Shape;413;g65a5c374d8_0_16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ge0e857c15c_0_2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9" name="Google Shape;299;ge0e857c15c_0_27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986782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8" name="Google Shape;418;g65a5c374d8_0_17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19" name="Google Shape;419;g65a5c374d8_0_17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ge0e857c15c_0_28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3" name="Google Shape;293;ge0e857c15c_0_28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1050845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3" name="Google Shape;423;g65a5c374d8_0_1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4" name="Google Shape;424;g65a5c374d8_0_1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2627343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" name="Google Shape;428;g65a5c374d8_0_1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9" name="Google Shape;429;g65a5c374d8_0_17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8" name="Google Shape;428;g65a5c374d8_0_1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29" name="Google Shape;429;g65a5c374d8_0_17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70884062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95269" y="1122363"/>
            <a:ext cx="9001462" cy="2387600"/>
          </a:xfrm>
        </p:spPr>
        <p:txBody>
          <a:bodyPr anchor="b">
            <a:normAutofit/>
          </a:bodyPr>
          <a:lstStyle>
            <a:lvl1pPr algn="ctr">
              <a:defRPr sz="4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95269" y="3602038"/>
            <a:ext cx="9001462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554E4D-4D5B-402D-A101-44A6E47072C2}" type="datetimeFigureOut">
              <a:rPr lang="en-US" smtClean="0"/>
              <a:t>8/5/2022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F2799D-B40E-44F3-9776-8C07294EBB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8542088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4289372"/>
            <a:ext cx="10367564" cy="819355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13806" y="621321"/>
            <a:ext cx="10367564" cy="3379735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5108728"/>
            <a:ext cx="10365998" cy="682472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554E4D-4D5B-402D-A101-44A6E47072C2}" type="datetimeFigureOut">
              <a:rPr lang="en-US" smtClean="0"/>
              <a:t>8/5/2022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F2799D-B40E-44F3-9776-8C07294EBB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607447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3424859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5" y="4204820"/>
            <a:ext cx="10353761" cy="1592186"/>
          </a:xfrm>
        </p:spPr>
        <p:txBody>
          <a:bodyPr anchor="ctr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554E4D-4D5B-402D-A101-44A6E47072C2}" type="datetimeFigureOut">
              <a:rPr lang="en-US" smtClean="0"/>
              <a:t>8/5/2022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F2799D-B40E-44F3-9776-8C07294EBB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038859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600"/>
            <a:ext cx="9302752" cy="2992904"/>
          </a:xfrm>
        </p:spPr>
        <p:txBody>
          <a:bodyPr anchor="ctr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610032"/>
            <a:ext cx="8752299" cy="426812"/>
          </a:xfrm>
        </p:spPr>
        <p:txBody>
          <a:bodyPr anchor="t">
            <a:normAutofit/>
          </a:bodyPr>
          <a:lstStyle>
            <a:lvl1pPr marL="0" indent="0" algn="r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204821"/>
            <a:ext cx="10353762" cy="158638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554E4D-4D5B-402D-A101-44A6E47072C2}" type="datetimeFigureOut">
              <a:rPr lang="en-US" smtClean="0"/>
              <a:t>8/5/2022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F2799D-B40E-44F3-9776-8C07294EBBF1}" type="slidenum">
              <a:rPr lang="en-US" smtClean="0"/>
              <a:t>‹#›</a:t>
            </a:fld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836612" y="73524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10657956" y="2972093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55099643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806" y="2126942"/>
            <a:ext cx="10355327" cy="2511835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4650556"/>
            <a:ext cx="10353763" cy="1140644"/>
          </a:xfrm>
        </p:spPr>
        <p:txBody>
          <a:bodyPr anchor="t"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554E4D-4D5B-402D-A101-44A6E47072C2}" type="datetimeFigureOut">
              <a:rPr lang="en-US" smtClean="0"/>
              <a:t>8/5/2022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F2799D-B40E-44F3-9776-8C07294EBB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564462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913794" y="609600"/>
            <a:ext cx="10353762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913794" y="2088319"/>
            <a:ext cx="3298956" cy="823305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913794" y="2911624"/>
            <a:ext cx="3298956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4878" y="2088320"/>
            <a:ext cx="3298558" cy="823304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444878" y="2911624"/>
            <a:ext cx="3299821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298" y="2088320"/>
            <a:ext cx="3291211" cy="823304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976346" y="2911624"/>
            <a:ext cx="3291211" cy="2879576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554E4D-4D5B-402D-A101-44A6E47072C2}" type="datetimeFigureOut">
              <a:rPr lang="en-US" smtClean="0"/>
              <a:t>8/5/2022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F2799D-B40E-44F3-9776-8C07294EBB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8562732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2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913795" y="4195899"/>
            <a:ext cx="3298955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092020" y="2298987"/>
            <a:ext cx="2940050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913795" y="4772161"/>
            <a:ext cx="3298955" cy="101903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42701" y="4195899"/>
            <a:ext cx="3298983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568996" y="2298987"/>
            <a:ext cx="2930525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41348" y="4772160"/>
            <a:ext cx="3300336" cy="1019038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973423" y="4195899"/>
            <a:ext cx="3289900" cy="576262"/>
          </a:xfr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20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152803" y="2298987"/>
            <a:ext cx="2932113" cy="1524000"/>
          </a:xfrm>
          <a:prstGeom prst="roundRect">
            <a:avLst>
              <a:gd name="adj" fmla="val 0"/>
            </a:avLst>
          </a:prstGeom>
          <a:noFill/>
          <a:ln w="14605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973298" y="4772161"/>
            <a:ext cx="3294258" cy="1019037"/>
          </a:xfrm>
        </p:spPr>
        <p:txBody>
          <a:bodyPr anchor="t">
            <a:normAutofit/>
          </a:bodyPr>
          <a:lstStyle>
            <a:lvl1pPr marL="0" indent="0" algn="ctr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554E4D-4D5B-402D-A101-44A6E47072C2}" type="datetimeFigureOut">
              <a:rPr lang="en-US" smtClean="0"/>
              <a:t>8/5/2022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F2799D-B40E-44F3-9776-8C07294EBB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2535818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554E4D-4D5B-402D-A101-44A6E47072C2}" type="datetimeFigureOut">
              <a:rPr lang="en-US" smtClean="0"/>
              <a:t>8/5/2022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F2799D-B40E-44F3-9776-8C07294EBB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336669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609599"/>
            <a:ext cx="2542657" cy="5181601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913794" y="609599"/>
            <a:ext cx="7658705" cy="5181601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554E4D-4D5B-402D-A101-44A6E47072C2}" type="datetimeFigureOut">
              <a:rPr lang="en-US" smtClean="0"/>
              <a:t>8/5/2022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F2799D-B40E-44F3-9776-8C07294EBB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04093661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 column text">
    <p:spTree>
      <p:nvGrpSpPr>
        <p:cNvPr id="1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8"/>
          <p:cNvSpPr txBox="1">
            <a:spLocks noGrp="1"/>
          </p:cNvSpPr>
          <p:nvPr>
            <p:ph type="title"/>
          </p:nvPr>
        </p:nvSpPr>
        <p:spPr>
          <a:xfrm>
            <a:off x="5101400" y="753400"/>
            <a:ext cx="6195200" cy="1007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Font typeface="Source Code Pro"/>
              <a:buNone/>
              <a:defRPr sz="4800" b="1">
                <a:solidFill>
                  <a:schemeClr val="accent1"/>
                </a:solidFill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algn="r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algn="r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algn="r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algn="r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algn="r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algn="r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algn="r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endParaRPr/>
          </a:p>
        </p:txBody>
      </p:sp>
      <p:sp>
        <p:nvSpPr>
          <p:cNvPr id="216" name="Google Shape;216;p8"/>
          <p:cNvSpPr txBox="1">
            <a:spLocks noGrp="1"/>
          </p:cNvSpPr>
          <p:nvPr>
            <p:ph type="body" idx="1"/>
          </p:nvPr>
        </p:nvSpPr>
        <p:spPr>
          <a:xfrm>
            <a:off x="5101400" y="1865400"/>
            <a:ext cx="6195200" cy="4239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57189" algn="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1219170" lvl="1" indent="-457189" algn="r">
              <a:spcBef>
                <a:spcPts val="2133"/>
              </a:spcBef>
              <a:spcAft>
                <a:spcPts val="0"/>
              </a:spcAft>
              <a:buSzPts val="1800"/>
              <a:buChar char="○"/>
              <a:defRPr/>
            </a:lvl2pPr>
            <a:lvl3pPr marL="1828754" lvl="2" indent="-457189" algn="r">
              <a:spcBef>
                <a:spcPts val="2133"/>
              </a:spcBef>
              <a:spcAft>
                <a:spcPts val="0"/>
              </a:spcAft>
              <a:buSzPts val="1800"/>
              <a:buChar char="■"/>
              <a:defRPr/>
            </a:lvl3pPr>
            <a:lvl4pPr marL="2438339" lvl="3" indent="-457189" algn="r">
              <a:spcBef>
                <a:spcPts val="2133"/>
              </a:spcBef>
              <a:spcAft>
                <a:spcPts val="0"/>
              </a:spcAft>
              <a:buSzPts val="1800"/>
              <a:buChar char="●"/>
              <a:defRPr/>
            </a:lvl4pPr>
            <a:lvl5pPr marL="3047924" lvl="4" indent="-457189" algn="r">
              <a:spcBef>
                <a:spcPts val="2133"/>
              </a:spcBef>
              <a:spcAft>
                <a:spcPts val="0"/>
              </a:spcAft>
              <a:buSzPts val="1800"/>
              <a:buChar char="○"/>
              <a:defRPr/>
            </a:lvl5pPr>
            <a:lvl6pPr marL="3657509" lvl="5" indent="-457189" algn="r">
              <a:spcBef>
                <a:spcPts val="2133"/>
              </a:spcBef>
              <a:spcAft>
                <a:spcPts val="0"/>
              </a:spcAft>
              <a:buSzPts val="1800"/>
              <a:buChar char="■"/>
              <a:defRPr/>
            </a:lvl6pPr>
            <a:lvl7pPr marL="4267093" lvl="6" indent="-457189" algn="r">
              <a:spcBef>
                <a:spcPts val="2133"/>
              </a:spcBef>
              <a:spcAft>
                <a:spcPts val="0"/>
              </a:spcAft>
              <a:buSzPts val="1800"/>
              <a:buChar char="●"/>
              <a:defRPr/>
            </a:lvl7pPr>
            <a:lvl8pPr marL="4876678" lvl="7" indent="-457189" algn="r">
              <a:spcBef>
                <a:spcPts val="2133"/>
              </a:spcBef>
              <a:spcAft>
                <a:spcPts val="0"/>
              </a:spcAft>
              <a:buSzPts val="1800"/>
              <a:buChar char="○"/>
              <a:defRPr/>
            </a:lvl8pPr>
            <a:lvl9pPr marL="5486263" lvl="8" indent="-457189" algn="r">
              <a:spcBef>
                <a:spcPts val="2133"/>
              </a:spcBef>
              <a:spcAft>
                <a:spcPts val="2133"/>
              </a:spcAft>
              <a:buSzPts val="1800"/>
              <a:buChar char="■"/>
              <a:defRPr/>
            </a:lvl9pPr>
          </a:lstStyle>
          <a:p>
            <a:endParaRPr/>
          </a:p>
        </p:txBody>
      </p:sp>
      <p:sp>
        <p:nvSpPr>
          <p:cNvPr id="217" name="Google Shape;217;p8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133931971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Agenda">
  <p:cSld name="Agenda">
    <p:spTree>
      <p:nvGrpSpPr>
        <p:cNvPr id="1" name="Shape 2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9"/>
          <p:cNvSpPr txBox="1">
            <a:spLocks noGrp="1"/>
          </p:cNvSpPr>
          <p:nvPr>
            <p:ph type="title"/>
          </p:nvPr>
        </p:nvSpPr>
        <p:spPr>
          <a:xfrm>
            <a:off x="365733" y="740800"/>
            <a:ext cx="7713600" cy="1756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Font typeface="Source Code Pro"/>
              <a:buNone/>
              <a:defRPr b="1">
                <a:latin typeface="Source Code Pro"/>
                <a:ea typeface="Source Code Pro"/>
                <a:cs typeface="Source Code Pro"/>
                <a:sym typeface="Source Code Pro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2pPr>
            <a:lvl3pPr lvl="2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3pPr>
            <a:lvl4pPr lvl="3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4pPr>
            <a:lvl5pPr lvl="4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5pPr>
            <a:lvl6pPr lvl="5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6pPr>
            <a:lvl7pPr lvl="6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7pPr>
            <a:lvl8pPr lvl="7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8pPr>
            <a:lvl9pPr lvl="8" rtl="0">
              <a:spcBef>
                <a:spcPts val="0"/>
              </a:spcBef>
              <a:spcAft>
                <a:spcPts val="0"/>
              </a:spcAft>
              <a:buSzPts val="2400"/>
              <a:buNone/>
              <a:defRPr sz="3200"/>
            </a:lvl9pPr>
          </a:lstStyle>
          <a:p>
            <a:endParaRPr/>
          </a:p>
        </p:txBody>
      </p:sp>
      <p:sp>
        <p:nvSpPr>
          <p:cNvPr id="222" name="Google Shape;222;p9"/>
          <p:cNvSpPr txBox="1">
            <a:spLocks noGrp="1"/>
          </p:cNvSpPr>
          <p:nvPr>
            <p:ph type="body" idx="1"/>
          </p:nvPr>
        </p:nvSpPr>
        <p:spPr>
          <a:xfrm>
            <a:off x="676933" y="2882100"/>
            <a:ext cx="7402400" cy="3210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57189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Char char="▌"/>
              <a:defRPr/>
            </a:lvl1pPr>
            <a:lvl2pPr marL="1219170" lvl="1" indent="-457189" rtl="0">
              <a:spcBef>
                <a:spcPts val="2133"/>
              </a:spcBef>
              <a:spcAft>
                <a:spcPts val="0"/>
              </a:spcAft>
              <a:buSzPts val="1800"/>
              <a:buChar char="○"/>
              <a:defRPr/>
            </a:lvl2pPr>
            <a:lvl3pPr marL="1828754" lvl="2" indent="-457189" rtl="0">
              <a:spcBef>
                <a:spcPts val="2133"/>
              </a:spcBef>
              <a:spcAft>
                <a:spcPts val="0"/>
              </a:spcAft>
              <a:buSzPts val="1800"/>
              <a:buChar char="■"/>
              <a:defRPr/>
            </a:lvl3pPr>
            <a:lvl4pPr marL="2438339" lvl="3" indent="-457189" rtl="0">
              <a:spcBef>
                <a:spcPts val="2133"/>
              </a:spcBef>
              <a:spcAft>
                <a:spcPts val="0"/>
              </a:spcAft>
              <a:buSzPts val="1800"/>
              <a:buChar char="●"/>
              <a:defRPr/>
            </a:lvl4pPr>
            <a:lvl5pPr marL="3047924" lvl="4" indent="-457189" rtl="0">
              <a:spcBef>
                <a:spcPts val="2133"/>
              </a:spcBef>
              <a:spcAft>
                <a:spcPts val="0"/>
              </a:spcAft>
              <a:buSzPts val="1800"/>
              <a:buChar char="○"/>
              <a:defRPr/>
            </a:lvl5pPr>
            <a:lvl6pPr marL="3657509" lvl="5" indent="-457189" rtl="0">
              <a:spcBef>
                <a:spcPts val="2133"/>
              </a:spcBef>
              <a:spcAft>
                <a:spcPts val="0"/>
              </a:spcAft>
              <a:buSzPts val="1800"/>
              <a:buChar char="■"/>
              <a:defRPr/>
            </a:lvl6pPr>
            <a:lvl7pPr marL="4267093" lvl="6" indent="-457189" rtl="0">
              <a:spcBef>
                <a:spcPts val="2133"/>
              </a:spcBef>
              <a:spcAft>
                <a:spcPts val="0"/>
              </a:spcAft>
              <a:buSzPts val="1800"/>
              <a:buChar char="●"/>
              <a:defRPr/>
            </a:lvl7pPr>
            <a:lvl8pPr marL="4876678" lvl="7" indent="-457189" rtl="0">
              <a:spcBef>
                <a:spcPts val="2133"/>
              </a:spcBef>
              <a:spcAft>
                <a:spcPts val="0"/>
              </a:spcAft>
              <a:buSzPts val="1800"/>
              <a:buChar char="○"/>
              <a:defRPr/>
            </a:lvl8pPr>
            <a:lvl9pPr marL="5486263" lvl="8" indent="-457189" rtl="0">
              <a:spcBef>
                <a:spcPts val="2133"/>
              </a:spcBef>
              <a:spcAft>
                <a:spcPts val="2133"/>
              </a:spcAft>
              <a:buSzPts val="1800"/>
              <a:buChar char="■"/>
              <a:defRPr/>
            </a:lvl9pPr>
          </a:lstStyle>
          <a:p>
            <a:endParaRPr/>
          </a:p>
        </p:txBody>
      </p:sp>
      <p:sp>
        <p:nvSpPr>
          <p:cNvPr id="223" name="Google Shape;223;p9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fld id="{00000000-1234-1234-1234-123412341234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8038841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554E4D-4D5B-402D-A101-44A6E47072C2}" type="datetimeFigureOut">
              <a:rPr lang="en-US" smtClean="0"/>
              <a:t>8/5/2022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F2799D-B40E-44F3-9776-8C07294EBB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3309306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 point">
    <p:spTree>
      <p:nvGrpSpPr>
        <p:cNvPr id="1" name="Shape 2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p10"/>
          <p:cNvSpPr txBox="1">
            <a:spLocks noGrp="1"/>
          </p:cNvSpPr>
          <p:nvPr>
            <p:ph type="title"/>
          </p:nvPr>
        </p:nvSpPr>
        <p:spPr>
          <a:xfrm>
            <a:off x="4311267" y="600200"/>
            <a:ext cx="7360400" cy="5454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1pPr>
            <a:lvl2pPr lvl="1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2pPr>
            <a:lvl3pPr lvl="2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3pPr>
            <a:lvl4pPr lvl="3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4pPr>
            <a:lvl5pPr lvl="4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5pPr>
            <a:lvl6pPr lvl="5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6pPr>
            <a:lvl7pPr lvl="6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7pPr>
            <a:lvl8pPr lvl="7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8pPr>
            <a:lvl9pPr lvl="8">
              <a:spcBef>
                <a:spcPts val="0"/>
              </a:spcBef>
              <a:spcAft>
                <a:spcPts val="0"/>
              </a:spcAft>
              <a:buSzPts val="5200"/>
              <a:buNone/>
              <a:defRPr sz="6933"/>
            </a:lvl9pPr>
          </a:lstStyle>
          <a:p>
            <a:endParaRPr/>
          </a:p>
        </p:txBody>
      </p:sp>
      <p:sp>
        <p:nvSpPr>
          <p:cNvPr id="271" name="Google Shape;271;p10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12521442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1_Section header"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3"/>
          <p:cNvSpPr txBox="1">
            <a:spLocks noGrp="1"/>
          </p:cNvSpPr>
          <p:nvPr>
            <p:ph type="title"/>
          </p:nvPr>
        </p:nvSpPr>
        <p:spPr>
          <a:xfrm>
            <a:off x="415600" y="2867800"/>
            <a:ext cx="11360800" cy="1122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6400" b="1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 b="1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 b="1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 b="1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 b="1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 b="1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 b="1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 b="1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4800" b="1"/>
            </a:lvl9pPr>
          </a:lstStyle>
          <a:p>
            <a:endParaRPr/>
          </a:p>
        </p:txBody>
      </p:sp>
      <p:sp>
        <p:nvSpPr>
          <p:cNvPr id="121" name="Google Shape;121;p3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507976222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Title">
  <p:cSld name="Big Title">
    <p:spTree>
      <p:nvGrpSpPr>
        <p:cNvPr id="1" name="Shape 3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Google Shape;379;p13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fld id="{00000000-1234-1234-1234-123412341234}" type="slidenum">
              <a:rPr lang="en-GB" smtClean="0"/>
              <a:pPr/>
              <a:t>‹#›</a:t>
            </a:fld>
            <a:endParaRPr lang="en-GB"/>
          </a:p>
        </p:txBody>
      </p:sp>
      <p:sp>
        <p:nvSpPr>
          <p:cNvPr id="380" name="Google Shape;380;p13"/>
          <p:cNvSpPr txBox="1">
            <a:spLocks noGrp="1"/>
          </p:cNvSpPr>
          <p:nvPr>
            <p:ph type="title"/>
          </p:nvPr>
        </p:nvSpPr>
        <p:spPr>
          <a:xfrm>
            <a:off x="947867" y="1123500"/>
            <a:ext cx="10348800" cy="473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12800">
                <a:solidFill>
                  <a:srgbClr val="FFFFFF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None/>
              <a:defRPr sz="12800"/>
            </a:lvl2pPr>
            <a:lvl3pPr lvl="2" algn="ctr" rtl="0">
              <a:spcBef>
                <a:spcPts val="0"/>
              </a:spcBef>
              <a:spcAft>
                <a:spcPts val="0"/>
              </a:spcAft>
              <a:buNone/>
              <a:defRPr sz="12800"/>
            </a:lvl3pPr>
            <a:lvl4pPr lvl="3" algn="ctr" rtl="0">
              <a:spcBef>
                <a:spcPts val="0"/>
              </a:spcBef>
              <a:spcAft>
                <a:spcPts val="0"/>
              </a:spcAft>
              <a:buNone/>
              <a:defRPr sz="12800"/>
            </a:lvl4pPr>
            <a:lvl5pPr lvl="4" algn="ctr" rtl="0">
              <a:spcBef>
                <a:spcPts val="0"/>
              </a:spcBef>
              <a:spcAft>
                <a:spcPts val="0"/>
              </a:spcAft>
              <a:buNone/>
              <a:defRPr sz="12800"/>
            </a:lvl5pPr>
            <a:lvl6pPr lvl="5" algn="ctr" rtl="0">
              <a:spcBef>
                <a:spcPts val="0"/>
              </a:spcBef>
              <a:spcAft>
                <a:spcPts val="0"/>
              </a:spcAft>
              <a:buNone/>
              <a:defRPr sz="12800"/>
            </a:lvl6pPr>
            <a:lvl7pPr lvl="6" algn="ctr" rtl="0">
              <a:spcBef>
                <a:spcPts val="0"/>
              </a:spcBef>
              <a:spcAft>
                <a:spcPts val="0"/>
              </a:spcAft>
              <a:buNone/>
              <a:defRPr sz="12800"/>
            </a:lvl7pPr>
            <a:lvl8pPr lvl="7" algn="ctr" rtl="0">
              <a:spcBef>
                <a:spcPts val="0"/>
              </a:spcBef>
              <a:spcAft>
                <a:spcPts val="0"/>
              </a:spcAft>
              <a:buNone/>
              <a:defRPr sz="12800"/>
            </a:lvl8pPr>
            <a:lvl9pPr lvl="8" algn="ctr" rtl="0">
              <a:spcBef>
                <a:spcPts val="0"/>
              </a:spcBef>
              <a:spcAft>
                <a:spcPts val="0"/>
              </a:spcAft>
              <a:buNone/>
              <a:defRPr sz="128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881616586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 and two columns"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p5"/>
          <p:cNvSpPr txBox="1">
            <a:spLocks noGrp="1"/>
          </p:cNvSpPr>
          <p:nvPr>
            <p:ph type="title"/>
          </p:nvPr>
        </p:nvSpPr>
        <p:spPr>
          <a:xfrm>
            <a:off x="801400" y="898167"/>
            <a:ext cx="105992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198" name="Google Shape;198;p5"/>
          <p:cNvSpPr txBox="1">
            <a:spLocks noGrp="1"/>
          </p:cNvSpPr>
          <p:nvPr>
            <p:ph type="body" idx="1"/>
          </p:nvPr>
        </p:nvSpPr>
        <p:spPr>
          <a:xfrm>
            <a:off x="801400" y="2204767"/>
            <a:ext cx="4947600" cy="388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57189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1219170" lvl="1" indent="-457189">
              <a:spcBef>
                <a:spcPts val="2133"/>
              </a:spcBef>
              <a:spcAft>
                <a:spcPts val="0"/>
              </a:spcAft>
              <a:buSzPts val="1800"/>
              <a:buChar char="○"/>
              <a:defRPr/>
            </a:lvl2pPr>
            <a:lvl3pPr marL="1828754" lvl="2" indent="-457189">
              <a:spcBef>
                <a:spcPts val="2133"/>
              </a:spcBef>
              <a:spcAft>
                <a:spcPts val="0"/>
              </a:spcAft>
              <a:buSzPts val="1800"/>
              <a:buChar char="■"/>
              <a:defRPr/>
            </a:lvl3pPr>
            <a:lvl4pPr marL="2438339" lvl="3" indent="-457189">
              <a:spcBef>
                <a:spcPts val="2133"/>
              </a:spcBef>
              <a:spcAft>
                <a:spcPts val="0"/>
              </a:spcAft>
              <a:buSzPts val="1800"/>
              <a:buChar char="●"/>
              <a:defRPr/>
            </a:lvl4pPr>
            <a:lvl5pPr marL="3047924" lvl="4" indent="-457189">
              <a:spcBef>
                <a:spcPts val="2133"/>
              </a:spcBef>
              <a:spcAft>
                <a:spcPts val="0"/>
              </a:spcAft>
              <a:buSzPts val="1800"/>
              <a:buChar char="○"/>
              <a:defRPr/>
            </a:lvl5pPr>
            <a:lvl6pPr marL="3657509" lvl="5" indent="-457189">
              <a:spcBef>
                <a:spcPts val="2133"/>
              </a:spcBef>
              <a:spcAft>
                <a:spcPts val="0"/>
              </a:spcAft>
              <a:buSzPts val="1800"/>
              <a:buChar char="■"/>
              <a:defRPr/>
            </a:lvl6pPr>
            <a:lvl7pPr marL="4267093" lvl="6" indent="-457189">
              <a:spcBef>
                <a:spcPts val="2133"/>
              </a:spcBef>
              <a:spcAft>
                <a:spcPts val="0"/>
              </a:spcAft>
              <a:buSzPts val="1800"/>
              <a:buChar char="●"/>
              <a:defRPr/>
            </a:lvl7pPr>
            <a:lvl8pPr marL="4876678" lvl="7" indent="-457189">
              <a:spcBef>
                <a:spcPts val="2133"/>
              </a:spcBef>
              <a:spcAft>
                <a:spcPts val="0"/>
              </a:spcAft>
              <a:buSzPts val="1800"/>
              <a:buChar char="○"/>
              <a:defRPr/>
            </a:lvl8pPr>
            <a:lvl9pPr marL="5486263" lvl="8" indent="-457189">
              <a:spcBef>
                <a:spcPts val="2133"/>
              </a:spcBef>
              <a:spcAft>
                <a:spcPts val="2133"/>
              </a:spcAft>
              <a:buSzPts val="1800"/>
              <a:buChar char="■"/>
              <a:defRPr/>
            </a:lvl9pPr>
          </a:lstStyle>
          <a:p>
            <a:endParaRPr/>
          </a:p>
        </p:txBody>
      </p:sp>
      <p:sp>
        <p:nvSpPr>
          <p:cNvPr id="199" name="Google Shape;199;p5"/>
          <p:cNvSpPr txBox="1">
            <a:spLocks noGrp="1"/>
          </p:cNvSpPr>
          <p:nvPr>
            <p:ph type="body" idx="2"/>
          </p:nvPr>
        </p:nvSpPr>
        <p:spPr>
          <a:xfrm>
            <a:off x="6443200" y="2204767"/>
            <a:ext cx="4853200" cy="3887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57189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1219170" lvl="1" indent="-457189">
              <a:spcBef>
                <a:spcPts val="2133"/>
              </a:spcBef>
              <a:spcAft>
                <a:spcPts val="0"/>
              </a:spcAft>
              <a:buSzPts val="1800"/>
              <a:buChar char="○"/>
              <a:defRPr/>
            </a:lvl2pPr>
            <a:lvl3pPr marL="1828754" lvl="2" indent="-457189">
              <a:spcBef>
                <a:spcPts val="2133"/>
              </a:spcBef>
              <a:spcAft>
                <a:spcPts val="0"/>
              </a:spcAft>
              <a:buSzPts val="1800"/>
              <a:buChar char="■"/>
              <a:defRPr/>
            </a:lvl3pPr>
            <a:lvl4pPr marL="2438339" lvl="3" indent="-457189">
              <a:spcBef>
                <a:spcPts val="2133"/>
              </a:spcBef>
              <a:spcAft>
                <a:spcPts val="0"/>
              </a:spcAft>
              <a:buSzPts val="1800"/>
              <a:buChar char="●"/>
              <a:defRPr/>
            </a:lvl4pPr>
            <a:lvl5pPr marL="3047924" lvl="4" indent="-457189">
              <a:spcBef>
                <a:spcPts val="2133"/>
              </a:spcBef>
              <a:spcAft>
                <a:spcPts val="0"/>
              </a:spcAft>
              <a:buSzPts val="1800"/>
              <a:buChar char="○"/>
              <a:defRPr/>
            </a:lvl5pPr>
            <a:lvl6pPr marL="3657509" lvl="5" indent="-457189">
              <a:spcBef>
                <a:spcPts val="2133"/>
              </a:spcBef>
              <a:spcAft>
                <a:spcPts val="0"/>
              </a:spcAft>
              <a:buSzPts val="1800"/>
              <a:buChar char="■"/>
              <a:defRPr/>
            </a:lvl6pPr>
            <a:lvl7pPr marL="4267093" lvl="6" indent="-457189">
              <a:spcBef>
                <a:spcPts val="2133"/>
              </a:spcBef>
              <a:spcAft>
                <a:spcPts val="0"/>
              </a:spcAft>
              <a:buSzPts val="1800"/>
              <a:buChar char="●"/>
              <a:defRPr/>
            </a:lvl7pPr>
            <a:lvl8pPr marL="4876678" lvl="7" indent="-457189">
              <a:spcBef>
                <a:spcPts val="2133"/>
              </a:spcBef>
              <a:spcAft>
                <a:spcPts val="0"/>
              </a:spcAft>
              <a:buSzPts val="1800"/>
              <a:buChar char="○"/>
              <a:defRPr/>
            </a:lvl8pPr>
            <a:lvl9pPr marL="5486263" lvl="8" indent="-457189">
              <a:spcBef>
                <a:spcPts val="2133"/>
              </a:spcBef>
              <a:spcAft>
                <a:spcPts val="2133"/>
              </a:spcAft>
              <a:buSzPts val="1800"/>
              <a:buChar char="■"/>
              <a:defRPr/>
            </a:lvl9pPr>
          </a:lstStyle>
          <a:p>
            <a:endParaRPr/>
          </a:p>
        </p:txBody>
      </p:sp>
      <p:sp>
        <p:nvSpPr>
          <p:cNvPr id="200" name="Google Shape;200;p5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22661903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 and body">
    <p:spTree>
      <p:nvGrpSpPr>
        <p:cNvPr id="1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p4"/>
          <p:cNvSpPr txBox="1">
            <a:spLocks noGrp="1"/>
          </p:cNvSpPr>
          <p:nvPr>
            <p:ph type="title"/>
          </p:nvPr>
        </p:nvSpPr>
        <p:spPr>
          <a:xfrm>
            <a:off x="2540500" y="593367"/>
            <a:ext cx="7157600" cy="763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3600"/>
              <a:buNone/>
              <a:defRPr>
                <a:solidFill>
                  <a:schemeClr val="accen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None/>
              <a:defRPr>
                <a:solidFill>
                  <a:schemeClr val="accent1"/>
                </a:solidFill>
              </a:defRPr>
            </a:lvl9pPr>
          </a:lstStyle>
          <a:p>
            <a:endParaRPr/>
          </a:p>
        </p:txBody>
      </p:sp>
      <p:sp>
        <p:nvSpPr>
          <p:cNvPr id="182" name="Google Shape;182;p4"/>
          <p:cNvSpPr txBox="1">
            <a:spLocks noGrp="1"/>
          </p:cNvSpPr>
          <p:nvPr>
            <p:ph type="body" idx="1"/>
          </p:nvPr>
        </p:nvSpPr>
        <p:spPr>
          <a:xfrm>
            <a:off x="2668667" y="2589200"/>
            <a:ext cx="6846400" cy="3502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609585" lvl="0" indent="-457189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1219170" lvl="1" indent="-457189">
              <a:spcBef>
                <a:spcPts val="2133"/>
              </a:spcBef>
              <a:spcAft>
                <a:spcPts val="0"/>
              </a:spcAft>
              <a:buSzPts val="1800"/>
              <a:buChar char="○"/>
              <a:defRPr/>
            </a:lvl2pPr>
            <a:lvl3pPr marL="1828754" lvl="2" indent="-457189">
              <a:spcBef>
                <a:spcPts val="2133"/>
              </a:spcBef>
              <a:spcAft>
                <a:spcPts val="0"/>
              </a:spcAft>
              <a:buSzPts val="1800"/>
              <a:buChar char="■"/>
              <a:defRPr/>
            </a:lvl3pPr>
            <a:lvl4pPr marL="2438339" lvl="3" indent="-457189">
              <a:spcBef>
                <a:spcPts val="2133"/>
              </a:spcBef>
              <a:spcAft>
                <a:spcPts val="0"/>
              </a:spcAft>
              <a:buSzPts val="1800"/>
              <a:buChar char="●"/>
              <a:defRPr/>
            </a:lvl4pPr>
            <a:lvl5pPr marL="3047924" lvl="4" indent="-457189">
              <a:spcBef>
                <a:spcPts val="2133"/>
              </a:spcBef>
              <a:spcAft>
                <a:spcPts val="0"/>
              </a:spcAft>
              <a:buSzPts val="1800"/>
              <a:buChar char="○"/>
              <a:defRPr/>
            </a:lvl5pPr>
            <a:lvl6pPr marL="3657509" lvl="5" indent="-457189">
              <a:spcBef>
                <a:spcPts val="2133"/>
              </a:spcBef>
              <a:spcAft>
                <a:spcPts val="0"/>
              </a:spcAft>
              <a:buSzPts val="1800"/>
              <a:buChar char="■"/>
              <a:defRPr/>
            </a:lvl6pPr>
            <a:lvl7pPr marL="4267093" lvl="6" indent="-457189">
              <a:spcBef>
                <a:spcPts val="2133"/>
              </a:spcBef>
              <a:spcAft>
                <a:spcPts val="0"/>
              </a:spcAft>
              <a:buSzPts val="1800"/>
              <a:buChar char="●"/>
              <a:defRPr/>
            </a:lvl7pPr>
            <a:lvl8pPr marL="4876678" lvl="7" indent="-457189">
              <a:spcBef>
                <a:spcPts val="2133"/>
              </a:spcBef>
              <a:spcAft>
                <a:spcPts val="0"/>
              </a:spcAft>
              <a:buSzPts val="1800"/>
              <a:buChar char="○"/>
              <a:defRPr/>
            </a:lvl8pPr>
            <a:lvl9pPr marL="5486263" lvl="8" indent="-457189">
              <a:spcBef>
                <a:spcPts val="2133"/>
              </a:spcBef>
              <a:spcAft>
                <a:spcPts val="2133"/>
              </a:spcAft>
              <a:buSzPts val="1800"/>
              <a:buChar char="■"/>
              <a:defRPr/>
            </a:lvl9pPr>
          </a:lstStyle>
          <a:p>
            <a:endParaRPr/>
          </a:p>
        </p:txBody>
      </p:sp>
      <p:sp>
        <p:nvSpPr>
          <p:cNvPr id="183" name="Google Shape;183;p4"/>
          <p:cNvSpPr txBox="1">
            <a:spLocks noGrp="1"/>
          </p:cNvSpPr>
          <p:nvPr>
            <p:ph type="sldNum" idx="12"/>
          </p:nvPr>
        </p:nvSpPr>
        <p:spPr>
          <a:xfrm>
            <a:off x="11296611" y="6217623"/>
            <a:ext cx="731600" cy="524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fld id="{00000000-1234-1234-1234-123412341234}" type="slidenum">
              <a:rPr lang="en-GB" smtClean="0"/>
              <a:pPr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477666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29244" y="657226"/>
            <a:ext cx="9733512" cy="2852737"/>
          </a:xfrm>
        </p:spPr>
        <p:txBody>
          <a:bodyPr anchor="b">
            <a:normAutofit/>
          </a:bodyPr>
          <a:lstStyle>
            <a:lvl1pPr>
              <a:defRPr sz="3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29244" y="3602038"/>
            <a:ext cx="9733512" cy="1500187"/>
          </a:xfrm>
        </p:spPr>
        <p:txBody>
          <a:bodyPr/>
          <a:lstStyle>
            <a:lvl1pPr marL="0" indent="0" algn="ctr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554E4D-4D5B-402D-A101-44A6E47072C2}" type="datetimeFigureOut">
              <a:rPr lang="en-US" smtClean="0"/>
              <a:t>8/5/2022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F2799D-B40E-44F3-9776-8C07294EBB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788274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913795" y="2088319"/>
            <a:ext cx="5106004" cy="370288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3403" y="2088319"/>
            <a:ext cx="5094154" cy="3702881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554E4D-4D5B-402D-A101-44A6E47072C2}" type="datetimeFigureOut">
              <a:rPr lang="en-US" smtClean="0"/>
              <a:t>8/5/2022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F2799D-B40E-44F3-9776-8C07294EBB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793808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804" y="2088320"/>
            <a:ext cx="4879199" cy="823912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913795" y="2912232"/>
            <a:ext cx="5107208" cy="287896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2003" y="2088320"/>
            <a:ext cx="4865554" cy="823912"/>
          </a:xfrm>
        </p:spPr>
        <p:txBody>
          <a:bodyPr anchor="b"/>
          <a:lstStyle>
            <a:lvl1pPr marL="0" indent="0">
              <a:lnSpc>
                <a:spcPct val="100000"/>
              </a:lnSpc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912232"/>
            <a:ext cx="5095357" cy="287896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554E4D-4D5B-402D-A101-44A6E47072C2}" type="datetimeFigureOut">
              <a:rPr lang="en-US" smtClean="0"/>
              <a:t>8/5/2022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F2799D-B40E-44F3-9776-8C07294EBB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388866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554E4D-4D5B-402D-A101-44A6E47072C2}" type="datetimeFigureOut">
              <a:rPr lang="en-US" smtClean="0"/>
              <a:t>8/5/2022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F2799D-B40E-44F3-9776-8C07294EBB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18425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554E4D-4D5B-402D-A101-44A6E47072C2}" type="datetimeFigureOut">
              <a:rPr lang="en-US" smtClean="0"/>
              <a:t>8/5/2022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F2799D-B40E-44F3-9776-8C07294EBB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57617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7228" y="609600"/>
            <a:ext cx="3932237" cy="2362200"/>
          </a:xfrm>
        </p:spPr>
        <p:txBody>
          <a:bodyPr anchor="b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78064" y="609600"/>
            <a:ext cx="6189492" cy="5181600"/>
          </a:xfrm>
        </p:spPr>
        <p:txBody>
          <a:bodyPr anchor="ctr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7228" y="2971800"/>
            <a:ext cx="3932237" cy="2819399"/>
          </a:xfrm>
        </p:spPr>
        <p:txBody>
          <a:bodyPr/>
          <a:lstStyle>
            <a:lvl1pPr marL="0" indent="0" algn="ctr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554E4D-4D5B-402D-A101-44A6E47072C2}" type="datetimeFigureOut">
              <a:rPr lang="en-US" smtClean="0"/>
              <a:t>8/5/2022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F2799D-B40E-44F3-9776-8C07294EBB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0845352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7227" y="609600"/>
            <a:ext cx="5929773" cy="2362200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24804" y="758881"/>
            <a:ext cx="3255356" cy="4883038"/>
          </a:xfrm>
          <a:noFill/>
          <a:ln w="190500" cap="sq">
            <a:solidFill>
              <a:srgbClr val="FFFFFF"/>
            </a:solidFill>
            <a:miter lim="800000"/>
          </a:ln>
          <a:effectLst>
            <a:outerShdw blurRad="55000" dist="18000" dir="5400000" algn="tl" rotWithShape="0">
              <a:srgbClr val="000000">
                <a:alpha val="40000"/>
              </a:srgbClr>
            </a:outerShdw>
          </a:effectLst>
          <a:scene3d>
            <a:camera prst="orthographicFront"/>
            <a:lightRig rig="twoPt" dir="t">
              <a:rot lat="0" lon="0" rev="7200000"/>
            </a:lightRig>
          </a:scene3d>
          <a:sp3d>
            <a:bevelT w="25400" h="19050"/>
            <a:contourClr>
              <a:srgbClr val="FFFFFF"/>
            </a:contourClr>
          </a:sp3d>
        </p:spPr>
        <p:txBody>
          <a:bodyPr anchor="t"/>
          <a:lstStyle>
            <a:lvl1pPr marL="0" indent="0" algn="ctr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3794" y="2971800"/>
            <a:ext cx="5934950" cy="2819400"/>
          </a:xfrm>
        </p:spPr>
        <p:txBody>
          <a:bodyPr>
            <a:normAutofit/>
          </a:bodyPr>
          <a:lstStyle>
            <a:lvl1pPr marL="0" indent="0" algn="ctr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C554E4D-4D5B-402D-A101-44A6E47072C2}" type="datetimeFigureOut">
              <a:rPr lang="en-US" smtClean="0"/>
              <a:t>8/5/2022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F2799D-B40E-44F3-9776-8C07294EBB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75121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913795" y="609600"/>
            <a:ext cx="10353761" cy="132632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3795" y="2096064"/>
            <a:ext cx="10353762" cy="369513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678736" y="5883275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C554E4D-4D5B-402D-A101-44A6E47072C2}" type="datetimeFigureOut">
              <a:rPr lang="en-US" smtClean="0"/>
              <a:t>8/5/2022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913794" y="5883275"/>
            <a:ext cx="667286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1" y="5883275"/>
            <a:ext cx="753545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7F2799D-B40E-44F3-9776-8C07294EBBF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2749061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  <p:sldLayoutId id="2147483684" r:id="rId12"/>
    <p:sldLayoutId id="2147483685" r:id="rId13"/>
    <p:sldLayoutId id="2147483686" r:id="rId14"/>
    <p:sldLayoutId id="2147483687" r:id="rId15"/>
    <p:sldLayoutId id="2147483688" r:id="rId16"/>
    <p:sldLayoutId id="2147483689" r:id="rId17"/>
    <p:sldLayoutId id="2147483690" r:id="rId18"/>
    <p:sldLayoutId id="2147483691" r:id="rId19"/>
    <p:sldLayoutId id="2147483692" r:id="rId20"/>
    <p:sldLayoutId id="2147483693" r:id="rId21"/>
    <p:sldLayoutId id="2147483695" r:id="rId22"/>
    <p:sldLayoutId id="2147483696" r:id="rId23"/>
    <p:sldLayoutId id="2147483697" r:id="rId24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3400" b="1" i="0" kern="1200" cap="all">
          <a:solidFill>
            <a:schemeClr val="tx1"/>
          </a:solidFill>
          <a:effectLst>
            <a:outerShdw blurRad="50800" dist="63500" dir="2700000" algn="tl" rotWithShape="0">
              <a:srgbClr val="000000">
                <a:alpha val="48000"/>
              </a:srgbClr>
            </a:outerShdw>
          </a:effectLst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200" kern="1200">
          <a:solidFill>
            <a:schemeClr val="tx1"/>
          </a:solidFill>
          <a:effectLst>
            <a:outerShdw blurRad="50800" dist="38100" dir="2700000" algn="tl" rotWithShape="0">
              <a:srgbClr val="000000">
                <a:alpha val="48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comments" Target="../comments/comment1.xml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21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8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25.png"/><Relationship Id="rId4" Type="http://schemas.openxmlformats.org/officeDocument/2006/relationships/image" Target="../media/image24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29.png"/><Relationship Id="rId4" Type="http://schemas.openxmlformats.org/officeDocument/2006/relationships/image" Target="../media/image28.png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8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33.png"/><Relationship Id="rId4" Type="http://schemas.openxmlformats.org/officeDocument/2006/relationships/image" Target="../media/image32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4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png"/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8.xml"/><Relationship Id="rId5" Type="http://schemas.openxmlformats.org/officeDocument/2006/relationships/image" Target="../media/image37.png"/><Relationship Id="rId4" Type="http://schemas.openxmlformats.org/officeDocument/2006/relationships/image" Target="../media/image36.png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2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12" Type="http://schemas.openxmlformats.org/officeDocument/2006/relationships/image" Target="../media/image1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3.xml"/><Relationship Id="rId6" Type="http://schemas.openxmlformats.org/officeDocument/2006/relationships/image" Target="../media/image6.jpeg"/><Relationship Id="rId11" Type="http://schemas.openxmlformats.org/officeDocument/2006/relationships/image" Target="../media/image11.png"/><Relationship Id="rId5" Type="http://schemas.openxmlformats.org/officeDocument/2006/relationships/image" Target="../media/image5.png"/><Relationship Id="rId10" Type="http://schemas.openxmlformats.org/officeDocument/2006/relationships/image" Target="../media/image10.png"/><Relationship Id="rId4" Type="http://schemas.openxmlformats.org/officeDocument/2006/relationships/image" Target="../media/image4.png"/><Relationship Id="rId9" Type="http://schemas.openxmlformats.org/officeDocument/2006/relationships/image" Target="../media/image9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0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9.xml"/><Relationship Id="rId4" Type="http://schemas.openxmlformats.org/officeDocument/2006/relationships/comments" Target="../comments/commen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2" name="Google Shape;402;p16"/>
          <p:cNvSpPr txBox="1">
            <a:spLocks noGrp="1"/>
          </p:cNvSpPr>
          <p:nvPr>
            <p:ph type="ctrTitle"/>
          </p:nvPr>
        </p:nvSpPr>
        <p:spPr>
          <a:xfrm>
            <a:off x="2669400" y="1577000"/>
            <a:ext cx="6853200" cy="18520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b" anchorCtr="0">
            <a:noAutofit/>
          </a:bodyPr>
          <a:lstStyle/>
          <a:p>
            <a:pPr>
              <a:spcBef>
                <a:spcPts val="0"/>
              </a:spcBef>
            </a:pPr>
            <a:r>
              <a:rPr lang="en-GB" dirty="0"/>
              <a:t>DỰ ÁN CUỐI KHÓA</a:t>
            </a:r>
            <a:br>
              <a:rPr lang="en-GB" dirty="0"/>
            </a:br>
            <a:r>
              <a:rPr lang="en-GB" dirty="0"/>
              <a:t>WEBSITE</a:t>
            </a:r>
            <a:br>
              <a:rPr lang="en-GB" dirty="0"/>
            </a:br>
            <a:r>
              <a:rPr lang="en-GB" dirty="0"/>
              <a:t>VAPE STORE</a:t>
            </a:r>
            <a:endParaRPr dirty="0"/>
          </a:p>
        </p:txBody>
      </p:sp>
      <p:sp>
        <p:nvSpPr>
          <p:cNvPr id="403" name="Google Shape;403;p16"/>
          <p:cNvSpPr txBox="1">
            <a:spLocks noGrp="1"/>
          </p:cNvSpPr>
          <p:nvPr>
            <p:ph type="subTitle" idx="1"/>
          </p:nvPr>
        </p:nvSpPr>
        <p:spPr>
          <a:xfrm>
            <a:off x="685800" y="4162427"/>
            <a:ext cx="10820400" cy="1362075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pPr>
              <a:spcBef>
                <a:spcPts val="0"/>
              </a:spcBef>
            </a:pPr>
            <a:r>
              <a:rPr lang="en-US" sz="2667" dirty="0">
                <a:latin typeface="Script MT Bold" panose="03040602040607080904" pitchFamily="66" charset="0"/>
              </a:rPr>
              <a:t>Lê</a:t>
            </a:r>
            <a:r>
              <a:rPr lang="en-US" sz="2667" dirty="0"/>
              <a:t>  </a:t>
            </a:r>
            <a:r>
              <a:rPr lang="en-US" sz="2667" dirty="0" err="1">
                <a:latin typeface="Script MT Bold" panose="03040602040607080904" pitchFamily="66" charset="0"/>
              </a:rPr>
              <a:t>Xuân</a:t>
            </a:r>
            <a:r>
              <a:rPr lang="en-US" sz="2667" dirty="0"/>
              <a:t>  </a:t>
            </a:r>
            <a:r>
              <a:rPr lang="en-US" sz="2667" dirty="0">
                <a:latin typeface="Script MT Bold" panose="03040602040607080904" pitchFamily="66" charset="0"/>
              </a:rPr>
              <a:t>Hoàng</a:t>
            </a:r>
          </a:p>
          <a:p>
            <a:r>
              <a:rPr lang="en-US" sz="32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Iron Hack </a:t>
            </a:r>
            <a:r>
              <a:rPr lang="en-US" sz="3200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khóa</a:t>
            </a:r>
            <a:r>
              <a:rPr lang="en-US" sz="32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3200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J2223</a:t>
            </a:r>
          </a:p>
          <a:p>
            <a:r>
              <a:rPr lang="en-US" dirty="0" err="1">
                <a:latin typeface="Gabriola" panose="04040605051002020D02" pitchFamily="82" charset="0"/>
                <a:ea typeface="MS Gothic" panose="020B0609070205080204" pitchFamily="49" charset="-128"/>
              </a:rPr>
              <a:t>Ngày</a:t>
            </a:r>
            <a:r>
              <a:rPr lang="en-US" dirty="0">
                <a:latin typeface="Gabriola" panose="04040605051002020D02" pitchFamily="82" charset="0"/>
                <a:ea typeface="MS Gothic" panose="020B0609070205080204" pitchFamily="49" charset="-128"/>
              </a:rPr>
              <a:t>  8 </a:t>
            </a:r>
            <a:r>
              <a:rPr lang="en-US" dirty="0" err="1">
                <a:latin typeface="Gabriola" panose="04040605051002020D02" pitchFamily="82" charset="0"/>
                <a:ea typeface="MS Gothic" panose="020B0609070205080204" pitchFamily="49" charset="-128"/>
              </a:rPr>
              <a:t>tháng</a:t>
            </a:r>
            <a:r>
              <a:rPr lang="en-US" dirty="0">
                <a:latin typeface="Gabriola" panose="04040605051002020D02" pitchFamily="82" charset="0"/>
                <a:ea typeface="MS Gothic" panose="020B0609070205080204" pitchFamily="49" charset="-128"/>
              </a:rPr>
              <a:t> 6  </a:t>
            </a:r>
            <a:r>
              <a:rPr lang="en-US" dirty="0" err="1">
                <a:latin typeface="Gabriola" panose="04040605051002020D02" pitchFamily="82" charset="0"/>
                <a:ea typeface="MS Gothic" panose="020B0609070205080204" pitchFamily="49" charset="-128"/>
              </a:rPr>
              <a:t>năm</a:t>
            </a:r>
            <a:r>
              <a:rPr lang="en-US" dirty="0">
                <a:latin typeface="Gabriola" panose="04040605051002020D02" pitchFamily="82" charset="0"/>
                <a:ea typeface="MS Gothic" panose="020B0609070205080204" pitchFamily="49" charset="-128"/>
              </a:rPr>
              <a:t> 2022 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5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6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8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822" tmFilter="0,0; 0.14,0.36; 0.43,0.73; 0.71,0.91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0.25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664" tmFilter="0.0,0.0; 0.25,0.07; 0.50,0.2; 0.75,0.467; 1.0,1.0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3">
                                          <p:val>
                                            <p:fltVal val="0.5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664" tmFilter="0, 0; 0.125,0.2665; 0.25,0.4; 0.375,0.465; 0.5,0.5;  0.625,0.535; 0.75,0.6; 0.875,0.7335; 1,1">
                                          <p:stCondLst>
                                            <p:cond delay="664"/>
                                          </p:stCondLst>
                                        </p:cTn>
                                        <p:tgtEl>
                                          <p:spTgt spid="40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9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" dur="332" tmFilter="0, 0; 0.125,0.2665; 0.25,0.4; 0.375,0.465; 0.5,0.5;  0.625,0.535; 0.75,0.6; 0.875,0.7335; 1,1">
                                          <p:stCondLst>
                                            <p:cond delay="1324"/>
                                          </p:stCondLst>
                                        </p:cTn>
                                        <p:tgtEl>
                                          <p:spTgt spid="40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27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64" tmFilter="0, 0; 0.125,0.2665; 0.25,0.4; 0.375,0.465; 0.5,0.5;  0.625,0.535; 0.75,0.6; 0.875,0.7335; 1,1">
                                          <p:stCondLst>
                                            <p:cond delay="1656"/>
                                          </p:stCondLst>
                                        </p:cTn>
                                        <p:tgtEl>
                                          <p:spTgt spid="40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-sin(pi*$)/81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Scale>
                                      <p:cBhvr>
                                        <p:cTn id="13" dur="26">
                                          <p:stCondLst>
                                            <p:cond delay="650"/>
                                          </p:stCondLst>
                                        </p:cTn>
                                        <p:tgtEl>
                                          <p:spTgt spid="402"/>
                                        </p:tgtEl>
                                      </p:cBhvr>
                                      <p:to x="100000" y="60000"/>
                                    </p:animScale>
                                    <p:animScale>
                                      <p:cBhvr>
                                        <p:cTn id="14" dur="166" decel="50000">
                                          <p:stCondLst>
                                            <p:cond delay="676"/>
                                          </p:stCondLst>
                                        </p:cTn>
                                        <p:tgtEl>
                                          <p:spTgt spid="40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5" dur="26">
                                          <p:stCondLst>
                                            <p:cond delay="1312"/>
                                          </p:stCondLst>
                                        </p:cTn>
                                        <p:tgtEl>
                                          <p:spTgt spid="402"/>
                                        </p:tgtEl>
                                      </p:cBhvr>
                                      <p:to x="100000" y="80000"/>
                                    </p:animScale>
                                    <p:animScale>
                                      <p:cBhvr>
                                        <p:cTn id="16" dur="166" decel="50000">
                                          <p:stCondLst>
                                            <p:cond delay="1338"/>
                                          </p:stCondLst>
                                        </p:cTn>
                                        <p:tgtEl>
                                          <p:spTgt spid="40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7" dur="26">
                                          <p:stCondLst>
                                            <p:cond delay="1642"/>
                                          </p:stCondLst>
                                        </p:cTn>
                                        <p:tgtEl>
                                          <p:spTgt spid="402"/>
                                        </p:tgtEl>
                                      </p:cBhvr>
                                      <p:to x="100000" y="90000"/>
                                    </p:animScale>
                                    <p:animScale>
                                      <p:cBhvr>
                                        <p:cTn id="18" dur="166" decel="50000">
                                          <p:stCondLst>
                                            <p:cond delay="1668"/>
                                          </p:stCondLst>
                                        </p:cTn>
                                        <p:tgtEl>
                                          <p:spTgt spid="402"/>
                                        </p:tgtEl>
                                      </p:cBhvr>
                                      <p:to x="100000" y="100000"/>
                                    </p:animScale>
                                    <p:animScale>
                                      <p:cBhvr>
                                        <p:cTn id="19" dur="26">
                                          <p:stCondLst>
                                            <p:cond delay="1808"/>
                                          </p:stCondLst>
                                        </p:cTn>
                                        <p:tgtEl>
                                          <p:spTgt spid="402"/>
                                        </p:tgtEl>
                                      </p:cBhvr>
                                      <p:to x="100000" y="95000"/>
                                    </p:animScale>
                                    <p:animScale>
                                      <p:cBhvr>
                                        <p:cTn id="20" dur="166" decel="50000">
                                          <p:stCondLst>
                                            <p:cond delay="1834"/>
                                          </p:stCondLst>
                                        </p:cTn>
                                        <p:tgtEl>
                                          <p:spTgt spid="402"/>
                                        </p:tgtEl>
                                      </p:cBhvr>
                                      <p:to x="100000" y="100000"/>
                                    </p:animScale>
                                  </p:childTnLst>
                                </p:cTn>
                              </p:par>
                              <p:par>
                                <p:cTn id="21" presetID="2" presetClass="entr" presetSubtype="4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750" fill="hold"/>
                                        <p:tgtEl>
                                          <p:spTgt spid="40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750" fill="hold"/>
                                        <p:tgtEl>
                                          <p:spTgt spid="40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4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750" fill="hold"/>
                                        <p:tgtEl>
                                          <p:spTgt spid="40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750" fill="hold"/>
                                        <p:tgtEl>
                                          <p:spTgt spid="40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4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750" fill="hold"/>
                                        <p:tgtEl>
                                          <p:spTgt spid="40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750" fill="hold"/>
                                        <p:tgtEl>
                                          <p:spTgt spid="40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02" grpId="0"/>
      <p:bldP spid="403" grpId="0" build="p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1" name="Google Shape;431;p21"/>
          <p:cNvSpPr txBox="1">
            <a:spLocks noGrp="1"/>
          </p:cNvSpPr>
          <p:nvPr>
            <p:ph type="title"/>
          </p:nvPr>
        </p:nvSpPr>
        <p:spPr>
          <a:xfrm>
            <a:off x="828954" y="270235"/>
            <a:ext cx="10353761" cy="1326321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r>
              <a:rPr lang="en-GB" dirty="0">
                <a:solidFill>
                  <a:schemeClr val="tx2">
                    <a:lumMod val="75000"/>
                  </a:schemeClr>
                </a:solidFill>
              </a:rPr>
              <a:t>Home - Body</a:t>
            </a:r>
            <a:endParaRPr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AC0596E-68D7-2FAB-30B2-CDD0951034C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47638" y="1879360"/>
            <a:ext cx="5748362" cy="4014404"/>
          </a:xfrm>
        </p:spPr>
        <p:txBody>
          <a:bodyPr/>
          <a:lstStyle/>
          <a:p>
            <a:r>
              <a:rPr lang="en-US" dirty="0" err="1"/>
              <a:t>Sử</a:t>
            </a:r>
            <a:r>
              <a:rPr lang="en-US" dirty="0"/>
              <a:t> </a:t>
            </a:r>
            <a:r>
              <a:rPr lang="en-US" dirty="0" err="1"/>
              <a:t>dụng</a:t>
            </a:r>
            <a:r>
              <a:rPr lang="en-US" dirty="0"/>
              <a:t> fetch </a:t>
            </a:r>
            <a:r>
              <a:rPr lang="en-US" dirty="0" err="1"/>
              <a:t>Api</a:t>
            </a:r>
            <a:r>
              <a:rPr lang="en-US" dirty="0"/>
              <a:t> </a:t>
            </a:r>
            <a:r>
              <a:rPr lang="en-US" dirty="0" err="1"/>
              <a:t>phương</a:t>
            </a:r>
            <a:r>
              <a:rPr lang="en-US" dirty="0"/>
              <a:t> </a:t>
            </a:r>
            <a:r>
              <a:rPr lang="en-US" dirty="0" err="1"/>
              <a:t>thức</a:t>
            </a:r>
            <a:r>
              <a:rPr lang="en-US" dirty="0"/>
              <a:t> GET </a:t>
            </a:r>
            <a:r>
              <a:rPr lang="en-US" dirty="0" err="1"/>
              <a:t>để</a:t>
            </a:r>
            <a:r>
              <a:rPr lang="en-US" dirty="0"/>
              <a:t> </a:t>
            </a:r>
            <a:r>
              <a:rPr lang="en-US" dirty="0" err="1"/>
              <a:t>hiển</a:t>
            </a:r>
            <a:r>
              <a:rPr lang="en-US" dirty="0"/>
              <a:t> </a:t>
            </a:r>
            <a:r>
              <a:rPr lang="en-US" dirty="0" err="1"/>
              <a:t>thị</a:t>
            </a:r>
            <a:r>
              <a:rPr lang="en-US" dirty="0"/>
              <a:t> 8 </a:t>
            </a:r>
            <a:r>
              <a:rPr lang="en-US" dirty="0" err="1"/>
              <a:t>sản</a:t>
            </a:r>
            <a:r>
              <a:rPr lang="en-US" dirty="0"/>
              <a:t> </a:t>
            </a:r>
            <a:r>
              <a:rPr lang="en-US" dirty="0" err="1"/>
              <a:t>phẩm</a:t>
            </a:r>
            <a:r>
              <a:rPr lang="en-US" dirty="0"/>
              <a:t>.</a:t>
            </a:r>
          </a:p>
          <a:p>
            <a:endParaRPr lang="en-US" dirty="0"/>
          </a:p>
          <a:p>
            <a:r>
              <a:rPr lang="en-US" dirty="0"/>
              <a:t>Click </a:t>
            </a:r>
            <a:r>
              <a:rPr lang="en-US" dirty="0" err="1"/>
              <a:t>vào</a:t>
            </a:r>
            <a:r>
              <a:rPr lang="en-US" dirty="0"/>
              <a:t> </a:t>
            </a:r>
            <a:r>
              <a:rPr lang="en-US" dirty="0" err="1"/>
              <a:t>sản</a:t>
            </a:r>
            <a:r>
              <a:rPr lang="en-US" dirty="0"/>
              <a:t> </a:t>
            </a:r>
            <a:r>
              <a:rPr lang="en-US" dirty="0" err="1"/>
              <a:t>phẩm</a:t>
            </a:r>
            <a:r>
              <a:rPr lang="en-US" dirty="0"/>
              <a:t> </a:t>
            </a:r>
            <a:r>
              <a:rPr lang="en-US" dirty="0" err="1"/>
              <a:t>sẽ</a:t>
            </a:r>
            <a:r>
              <a:rPr lang="en-US" dirty="0"/>
              <a:t> di </a:t>
            </a:r>
            <a:r>
              <a:rPr lang="en-US" dirty="0" err="1"/>
              <a:t>chuyển</a:t>
            </a:r>
            <a:r>
              <a:rPr lang="en-US" dirty="0"/>
              <a:t> </a:t>
            </a:r>
            <a:r>
              <a:rPr lang="en-US" dirty="0" err="1"/>
              <a:t>đến</a:t>
            </a:r>
            <a:r>
              <a:rPr lang="en-US" dirty="0"/>
              <a:t> </a:t>
            </a:r>
            <a:r>
              <a:rPr lang="en-US" dirty="0" err="1"/>
              <a:t>trang</a:t>
            </a:r>
            <a:r>
              <a:rPr lang="en-US" dirty="0"/>
              <a:t> chi </a:t>
            </a:r>
            <a:r>
              <a:rPr lang="en-US" dirty="0" err="1"/>
              <a:t>tiết</a:t>
            </a:r>
            <a:r>
              <a:rPr lang="en-US" dirty="0"/>
              <a:t> </a:t>
            </a:r>
            <a:r>
              <a:rPr lang="en-US" dirty="0" err="1"/>
              <a:t>sản</a:t>
            </a:r>
            <a:r>
              <a:rPr lang="en-US" dirty="0"/>
              <a:t> </a:t>
            </a:r>
            <a:r>
              <a:rPr lang="en-US" dirty="0" err="1"/>
              <a:t>phẩm</a:t>
            </a:r>
            <a:r>
              <a:rPr lang="en-US" dirty="0"/>
              <a:t> </a:t>
            </a:r>
            <a:r>
              <a:rPr lang="en-US" dirty="0" err="1"/>
              <a:t>của</a:t>
            </a:r>
            <a:r>
              <a:rPr lang="en-US" dirty="0"/>
              <a:t> </a:t>
            </a:r>
            <a:r>
              <a:rPr lang="en-US" dirty="0" err="1"/>
              <a:t>sản</a:t>
            </a:r>
            <a:r>
              <a:rPr lang="en-US" dirty="0"/>
              <a:t> </a:t>
            </a:r>
            <a:r>
              <a:rPr lang="en-US" dirty="0" err="1"/>
              <a:t>phẩm</a:t>
            </a:r>
            <a:r>
              <a:rPr lang="en-US" dirty="0"/>
              <a:t> </a:t>
            </a:r>
            <a:r>
              <a:rPr lang="en-US" dirty="0" err="1"/>
              <a:t>đó</a:t>
            </a:r>
            <a:r>
              <a:rPr lang="en-US" dirty="0"/>
              <a:t>. </a:t>
            </a:r>
            <a:r>
              <a:rPr lang="en-US" dirty="0" err="1"/>
              <a:t>Sử</a:t>
            </a:r>
            <a:r>
              <a:rPr lang="en-US" dirty="0"/>
              <a:t> </a:t>
            </a:r>
            <a:r>
              <a:rPr lang="en-US" dirty="0" err="1"/>
              <a:t>dụng</a:t>
            </a:r>
            <a:r>
              <a:rPr lang="en-US" dirty="0"/>
              <a:t> React-Router (</a:t>
            </a:r>
            <a:r>
              <a:rPr lang="en-US" dirty="0" err="1"/>
              <a:t>useParam</a:t>
            </a:r>
            <a:r>
              <a:rPr lang="en-US" dirty="0"/>
              <a:t>).</a:t>
            </a:r>
          </a:p>
          <a:p>
            <a:endParaRPr lang="en-US" dirty="0"/>
          </a:p>
          <a:p>
            <a:r>
              <a:rPr lang="en-US" dirty="0" err="1"/>
              <a:t>Nút</a:t>
            </a:r>
            <a:r>
              <a:rPr lang="en-US" dirty="0"/>
              <a:t> Show All: Di </a:t>
            </a:r>
            <a:r>
              <a:rPr lang="en-US" dirty="0" err="1"/>
              <a:t>chuyển</a:t>
            </a:r>
            <a:r>
              <a:rPr lang="en-US" dirty="0"/>
              <a:t> </a:t>
            </a:r>
            <a:r>
              <a:rPr lang="en-US" dirty="0" err="1"/>
              <a:t>đến</a:t>
            </a:r>
            <a:r>
              <a:rPr lang="en-US" dirty="0"/>
              <a:t> </a:t>
            </a:r>
            <a:r>
              <a:rPr lang="en-US" dirty="0" err="1"/>
              <a:t>trang</a:t>
            </a:r>
            <a:r>
              <a:rPr lang="en-US" dirty="0"/>
              <a:t> </a:t>
            </a:r>
            <a:r>
              <a:rPr lang="en-US" dirty="0" err="1"/>
              <a:t>sản</a:t>
            </a:r>
            <a:r>
              <a:rPr lang="en-US" dirty="0"/>
              <a:t> </a:t>
            </a:r>
            <a:r>
              <a:rPr lang="en-US" dirty="0" err="1"/>
              <a:t>phẩm</a:t>
            </a:r>
            <a:r>
              <a:rPr lang="en-US" dirty="0"/>
              <a:t>. </a:t>
            </a:r>
            <a:r>
              <a:rPr lang="en-US" dirty="0" err="1"/>
              <a:t>Sử</a:t>
            </a:r>
            <a:r>
              <a:rPr lang="en-US" dirty="0"/>
              <a:t> </a:t>
            </a:r>
            <a:r>
              <a:rPr lang="en-US" dirty="0" err="1"/>
              <a:t>dụng</a:t>
            </a:r>
            <a:r>
              <a:rPr lang="en-US" dirty="0"/>
              <a:t> React-Router.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A984A70-8EC3-0B94-3D17-C511C07AB3D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16153" y="1983055"/>
            <a:ext cx="4928209" cy="40144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7050128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1" name="Google Shape;431;p21"/>
          <p:cNvSpPr txBox="1">
            <a:spLocks noGrp="1"/>
          </p:cNvSpPr>
          <p:nvPr>
            <p:ph type="title"/>
          </p:nvPr>
        </p:nvSpPr>
        <p:spPr>
          <a:xfrm>
            <a:off x="919119" y="183823"/>
            <a:ext cx="10353761" cy="756502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r>
              <a:rPr lang="en-GB" dirty="0">
                <a:solidFill>
                  <a:schemeClr val="tx2">
                    <a:lumMod val="50000"/>
                  </a:schemeClr>
                </a:solidFill>
              </a:rPr>
              <a:t>Trang </a:t>
            </a:r>
            <a:r>
              <a:rPr lang="en-GB" dirty="0" err="1">
                <a:solidFill>
                  <a:schemeClr val="tx2">
                    <a:lumMod val="50000"/>
                  </a:schemeClr>
                </a:solidFill>
              </a:rPr>
              <a:t>Sản</a:t>
            </a:r>
            <a:r>
              <a:rPr lang="en-GB" dirty="0">
                <a:solidFill>
                  <a:schemeClr val="tx2">
                    <a:lumMod val="50000"/>
                  </a:schemeClr>
                </a:solidFill>
              </a:rPr>
              <a:t> </a:t>
            </a:r>
            <a:r>
              <a:rPr lang="en-GB" dirty="0" err="1">
                <a:solidFill>
                  <a:schemeClr val="tx2">
                    <a:lumMod val="50000"/>
                  </a:schemeClr>
                </a:solidFill>
              </a:rPr>
              <a:t>Phẩm</a:t>
            </a:r>
            <a:endParaRPr dirty="0">
              <a:solidFill>
                <a:schemeClr val="tx2">
                  <a:lumMod val="50000"/>
                </a:schemeClr>
              </a:solidFill>
            </a:endParaRP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30D199DD-EBD0-1660-1B6D-6A93A85D0E7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226244" y="2046241"/>
            <a:ext cx="6212263" cy="4157220"/>
          </a:xfrm>
        </p:spPr>
        <p:txBody>
          <a:bodyPr>
            <a:normAutofit/>
          </a:bodyPr>
          <a:lstStyle/>
          <a:p>
            <a:r>
              <a:rPr lang="en-US" sz="1800" dirty="0"/>
              <a:t>Bread Crumb: </a:t>
            </a:r>
            <a:r>
              <a:rPr lang="en-US" sz="1800" dirty="0" err="1"/>
              <a:t>Sử</a:t>
            </a:r>
            <a:r>
              <a:rPr lang="en-US" sz="1800" dirty="0"/>
              <a:t> </a:t>
            </a:r>
            <a:r>
              <a:rPr lang="en-US" sz="1800" dirty="0" err="1"/>
              <a:t>dụng</a:t>
            </a:r>
            <a:r>
              <a:rPr lang="en-US" sz="1800" dirty="0"/>
              <a:t> React-Router </a:t>
            </a:r>
            <a:r>
              <a:rPr lang="en-US" sz="1800" dirty="0" err="1"/>
              <a:t>để</a:t>
            </a:r>
            <a:r>
              <a:rPr lang="en-US" sz="1800" dirty="0"/>
              <a:t> </a:t>
            </a:r>
            <a:r>
              <a:rPr lang="en-US" sz="1800" dirty="0" err="1"/>
              <a:t>chuyển</a:t>
            </a:r>
            <a:r>
              <a:rPr lang="en-US" sz="1800" dirty="0"/>
              <a:t> </a:t>
            </a:r>
            <a:r>
              <a:rPr lang="en-US" sz="1800" dirty="0" err="1"/>
              <a:t>trang</a:t>
            </a:r>
            <a:r>
              <a:rPr lang="en-US" sz="1800" dirty="0"/>
              <a:t>.</a:t>
            </a:r>
          </a:p>
          <a:p>
            <a:r>
              <a:rPr lang="en-US" sz="1800" dirty="0" err="1"/>
              <a:t>Bảng</a:t>
            </a:r>
            <a:r>
              <a:rPr lang="en-US" sz="1800" dirty="0"/>
              <a:t> </a:t>
            </a:r>
            <a:r>
              <a:rPr lang="en-US" sz="1800" dirty="0" err="1"/>
              <a:t>Fillter</a:t>
            </a:r>
            <a:r>
              <a:rPr lang="en-US" sz="1800" dirty="0"/>
              <a:t>: </a:t>
            </a:r>
            <a:r>
              <a:rPr lang="en-US" sz="1800" dirty="0" err="1"/>
              <a:t>Lọc</a:t>
            </a:r>
            <a:r>
              <a:rPr lang="en-US" sz="1800" dirty="0"/>
              <a:t> </a:t>
            </a:r>
            <a:r>
              <a:rPr lang="en-US" sz="1800" dirty="0" err="1"/>
              <a:t>sản</a:t>
            </a:r>
            <a:r>
              <a:rPr lang="en-US" sz="1800" dirty="0"/>
              <a:t> </a:t>
            </a:r>
            <a:r>
              <a:rPr lang="en-US" sz="1800" dirty="0" err="1"/>
              <a:t>phẩm</a:t>
            </a:r>
            <a:r>
              <a:rPr lang="en-US" sz="1800" dirty="0"/>
              <a:t> </a:t>
            </a:r>
            <a:r>
              <a:rPr lang="en-US" sz="1800" dirty="0" err="1"/>
              <a:t>theo</a:t>
            </a:r>
            <a:r>
              <a:rPr lang="en-US" sz="1800" dirty="0"/>
              <a:t> </a:t>
            </a:r>
            <a:r>
              <a:rPr lang="en-US" sz="1800" dirty="0" err="1"/>
              <a:t>điều</a:t>
            </a:r>
            <a:r>
              <a:rPr lang="en-US" sz="1800" dirty="0"/>
              <a:t> </a:t>
            </a:r>
            <a:r>
              <a:rPr lang="en-US" sz="1800" dirty="0" err="1"/>
              <a:t>kiện</a:t>
            </a:r>
            <a:r>
              <a:rPr lang="en-US" sz="1800" dirty="0"/>
              <a:t> </a:t>
            </a:r>
            <a:r>
              <a:rPr lang="en-US" sz="1800" dirty="0" err="1"/>
              <a:t>yêu</a:t>
            </a:r>
            <a:r>
              <a:rPr lang="en-US" sz="1800" dirty="0"/>
              <a:t> </a:t>
            </a:r>
            <a:r>
              <a:rPr lang="en-US" sz="1800" dirty="0" err="1"/>
              <a:t>cầu</a:t>
            </a:r>
            <a:r>
              <a:rPr lang="en-US" sz="1800" dirty="0"/>
              <a:t>. </a:t>
            </a:r>
            <a:r>
              <a:rPr lang="en-US" sz="1800" dirty="0" err="1"/>
              <a:t>Sử</a:t>
            </a:r>
            <a:r>
              <a:rPr lang="en-US" sz="1800" dirty="0"/>
              <a:t> </a:t>
            </a:r>
            <a:r>
              <a:rPr lang="en-US" sz="1800" dirty="0" err="1"/>
              <a:t>dụng</a:t>
            </a:r>
            <a:r>
              <a:rPr lang="en-US" sz="1800" dirty="0"/>
              <a:t> Fetch API </a:t>
            </a:r>
            <a:r>
              <a:rPr lang="en-US" sz="1800" dirty="0" err="1"/>
              <a:t>phương</a:t>
            </a:r>
            <a:r>
              <a:rPr lang="en-US" sz="1800" dirty="0"/>
              <a:t> </a:t>
            </a:r>
            <a:r>
              <a:rPr lang="en-US" sz="1800" dirty="0" err="1"/>
              <a:t>thức</a:t>
            </a:r>
            <a:r>
              <a:rPr lang="en-US" sz="1800" dirty="0"/>
              <a:t> GET </a:t>
            </a:r>
            <a:r>
              <a:rPr lang="en-US" sz="1800" dirty="0" err="1"/>
              <a:t>để</a:t>
            </a:r>
            <a:r>
              <a:rPr lang="en-US" sz="1800" dirty="0"/>
              <a:t> </a:t>
            </a:r>
            <a:r>
              <a:rPr lang="en-US" sz="1800" dirty="0" err="1"/>
              <a:t>hiển</a:t>
            </a:r>
            <a:r>
              <a:rPr lang="en-US" sz="1800" dirty="0"/>
              <a:t> </a:t>
            </a:r>
            <a:r>
              <a:rPr lang="en-US" sz="1800" dirty="0" err="1"/>
              <a:t>thị</a:t>
            </a:r>
            <a:r>
              <a:rPr lang="en-US" sz="1800" dirty="0"/>
              <a:t> </a:t>
            </a:r>
            <a:r>
              <a:rPr lang="en-US" sz="1800" dirty="0" err="1"/>
              <a:t>sản</a:t>
            </a:r>
            <a:r>
              <a:rPr lang="en-US" sz="1800" dirty="0"/>
              <a:t> </a:t>
            </a:r>
            <a:r>
              <a:rPr lang="en-US" sz="1800" dirty="0" err="1"/>
              <a:t>phẩm</a:t>
            </a:r>
            <a:r>
              <a:rPr lang="en-US" sz="1800" dirty="0"/>
              <a:t> </a:t>
            </a:r>
            <a:r>
              <a:rPr lang="en-US" sz="1800" dirty="0" err="1"/>
              <a:t>theo</a:t>
            </a:r>
            <a:r>
              <a:rPr lang="en-US" sz="1800" dirty="0"/>
              <a:t> </a:t>
            </a:r>
            <a:r>
              <a:rPr lang="en-US" sz="1800" dirty="0" err="1"/>
              <a:t>điều</a:t>
            </a:r>
            <a:r>
              <a:rPr lang="en-US" sz="1800" dirty="0"/>
              <a:t> </a:t>
            </a:r>
            <a:r>
              <a:rPr lang="en-US" sz="1800" dirty="0" err="1"/>
              <a:t>kiện</a:t>
            </a:r>
            <a:r>
              <a:rPr lang="en-US" sz="1800" dirty="0"/>
              <a:t>.</a:t>
            </a:r>
          </a:p>
          <a:p>
            <a:r>
              <a:rPr lang="en-US" sz="1800" dirty="0" err="1"/>
              <a:t>Sử</a:t>
            </a:r>
            <a:r>
              <a:rPr lang="en-US" sz="1800" dirty="0"/>
              <a:t> </a:t>
            </a:r>
            <a:r>
              <a:rPr lang="en-US" sz="1800" dirty="0" err="1"/>
              <a:t>dụng</a:t>
            </a:r>
            <a:r>
              <a:rPr lang="en-US" sz="1800" dirty="0"/>
              <a:t> Fetch API </a:t>
            </a:r>
            <a:r>
              <a:rPr lang="en-US" sz="1800" dirty="0" err="1"/>
              <a:t>phương</a:t>
            </a:r>
            <a:r>
              <a:rPr lang="en-US" sz="1800" dirty="0"/>
              <a:t> </a:t>
            </a:r>
            <a:r>
              <a:rPr lang="en-US" sz="1800" dirty="0" err="1"/>
              <a:t>thức</a:t>
            </a:r>
            <a:r>
              <a:rPr lang="en-US" sz="1800" dirty="0"/>
              <a:t> GET </a:t>
            </a:r>
            <a:r>
              <a:rPr lang="en-US" sz="1800" dirty="0" err="1"/>
              <a:t>hiển</a:t>
            </a:r>
            <a:r>
              <a:rPr lang="en-US" sz="1800" dirty="0"/>
              <a:t> </a:t>
            </a:r>
            <a:r>
              <a:rPr lang="en-US" sz="1800" dirty="0" err="1"/>
              <a:t>thị</a:t>
            </a:r>
            <a:r>
              <a:rPr lang="en-US" sz="1800" dirty="0"/>
              <a:t> 12 </a:t>
            </a:r>
            <a:r>
              <a:rPr lang="en-US" sz="1800" dirty="0" err="1"/>
              <a:t>sản</a:t>
            </a:r>
            <a:r>
              <a:rPr lang="en-US" sz="1800" dirty="0"/>
              <a:t> </a:t>
            </a:r>
            <a:r>
              <a:rPr lang="en-US" sz="1800" dirty="0" err="1"/>
              <a:t>phẩm</a:t>
            </a:r>
            <a:r>
              <a:rPr lang="en-US" sz="1800" dirty="0"/>
              <a:t> </a:t>
            </a:r>
            <a:r>
              <a:rPr lang="en-US" sz="1800" dirty="0" err="1"/>
              <a:t>trên</a:t>
            </a:r>
            <a:r>
              <a:rPr lang="en-US" sz="1800" dirty="0"/>
              <a:t> 1 </a:t>
            </a:r>
            <a:r>
              <a:rPr lang="en-US" sz="1800" dirty="0" err="1"/>
              <a:t>trang</a:t>
            </a:r>
            <a:r>
              <a:rPr lang="en-US" sz="1800" dirty="0"/>
              <a:t>.</a:t>
            </a:r>
          </a:p>
          <a:p>
            <a:r>
              <a:rPr lang="en-US" sz="1800" dirty="0"/>
              <a:t>Click </a:t>
            </a:r>
            <a:r>
              <a:rPr lang="en-US" sz="1800" dirty="0" err="1"/>
              <a:t>vào</a:t>
            </a:r>
            <a:r>
              <a:rPr lang="en-US" sz="1800" dirty="0"/>
              <a:t> </a:t>
            </a:r>
            <a:r>
              <a:rPr lang="en-US" sz="1800" dirty="0" err="1"/>
              <a:t>sản</a:t>
            </a:r>
            <a:r>
              <a:rPr lang="en-US" sz="1800" dirty="0"/>
              <a:t> </a:t>
            </a:r>
            <a:r>
              <a:rPr lang="en-US" sz="1800" dirty="0" err="1"/>
              <a:t>phẩm</a:t>
            </a:r>
            <a:r>
              <a:rPr lang="en-US" sz="1800" dirty="0"/>
              <a:t> </a:t>
            </a:r>
            <a:r>
              <a:rPr lang="en-US" sz="1800" dirty="0" err="1"/>
              <a:t>sẽ</a:t>
            </a:r>
            <a:r>
              <a:rPr lang="en-US" sz="1800" dirty="0"/>
              <a:t> di </a:t>
            </a:r>
            <a:r>
              <a:rPr lang="en-US" sz="1800" dirty="0" err="1"/>
              <a:t>chuyển</a:t>
            </a:r>
            <a:r>
              <a:rPr lang="en-US" sz="1800" dirty="0"/>
              <a:t> </a:t>
            </a:r>
            <a:r>
              <a:rPr lang="en-US" sz="1800" dirty="0" err="1"/>
              <a:t>đến</a:t>
            </a:r>
            <a:r>
              <a:rPr lang="en-US" sz="1800" dirty="0"/>
              <a:t> </a:t>
            </a:r>
            <a:r>
              <a:rPr lang="en-US" sz="1800" dirty="0" err="1"/>
              <a:t>trang</a:t>
            </a:r>
            <a:r>
              <a:rPr lang="en-US" sz="1800" dirty="0"/>
              <a:t> chi </a:t>
            </a:r>
            <a:r>
              <a:rPr lang="en-US" sz="1800" dirty="0" err="1"/>
              <a:t>tiết</a:t>
            </a:r>
            <a:r>
              <a:rPr lang="en-US" sz="1800" dirty="0"/>
              <a:t> </a:t>
            </a:r>
            <a:r>
              <a:rPr lang="en-US" sz="1800" dirty="0" err="1"/>
              <a:t>sản</a:t>
            </a:r>
            <a:r>
              <a:rPr lang="en-US" sz="1800" dirty="0"/>
              <a:t> </a:t>
            </a:r>
            <a:r>
              <a:rPr lang="en-US" sz="1800" dirty="0" err="1"/>
              <a:t>phẩm</a:t>
            </a:r>
            <a:r>
              <a:rPr lang="en-US" sz="1800" dirty="0"/>
              <a:t> </a:t>
            </a:r>
            <a:r>
              <a:rPr lang="en-US" sz="1800" dirty="0" err="1"/>
              <a:t>của</a:t>
            </a:r>
            <a:r>
              <a:rPr lang="en-US" sz="1800" dirty="0"/>
              <a:t> </a:t>
            </a:r>
            <a:r>
              <a:rPr lang="en-US" sz="1800" dirty="0" err="1"/>
              <a:t>sản</a:t>
            </a:r>
            <a:r>
              <a:rPr lang="en-US" sz="1800" dirty="0"/>
              <a:t> </a:t>
            </a:r>
            <a:r>
              <a:rPr lang="en-US" sz="1800" dirty="0" err="1"/>
              <a:t>phẩm</a:t>
            </a:r>
            <a:r>
              <a:rPr lang="en-US" sz="1800" dirty="0"/>
              <a:t> </a:t>
            </a:r>
            <a:r>
              <a:rPr lang="en-US" sz="1800" dirty="0" err="1"/>
              <a:t>đó</a:t>
            </a:r>
            <a:r>
              <a:rPr lang="en-US" sz="1800" dirty="0"/>
              <a:t>. </a:t>
            </a:r>
            <a:r>
              <a:rPr lang="en-US" sz="1800" dirty="0" err="1"/>
              <a:t>Sử</a:t>
            </a:r>
            <a:r>
              <a:rPr lang="en-US" sz="1800" dirty="0"/>
              <a:t> </a:t>
            </a:r>
            <a:r>
              <a:rPr lang="en-US" sz="1800" dirty="0" err="1"/>
              <a:t>dụng</a:t>
            </a:r>
            <a:r>
              <a:rPr lang="en-US" sz="1800" dirty="0"/>
              <a:t> React-Router (</a:t>
            </a:r>
            <a:r>
              <a:rPr lang="en-US" sz="1800" dirty="0" err="1"/>
              <a:t>useParam</a:t>
            </a:r>
            <a:r>
              <a:rPr lang="en-US" sz="1800" dirty="0"/>
              <a:t>).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2149AFC-2C1B-B824-623B-782969AE92E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041823" y="2046241"/>
            <a:ext cx="5046481" cy="47184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712459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1" name="Google Shape;431;p21"/>
          <p:cNvSpPr txBox="1">
            <a:spLocks noGrp="1"/>
          </p:cNvSpPr>
          <p:nvPr>
            <p:ph type="title"/>
          </p:nvPr>
        </p:nvSpPr>
        <p:spPr>
          <a:xfrm>
            <a:off x="919119" y="183823"/>
            <a:ext cx="10353761" cy="756502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r>
              <a:rPr lang="en-GB" dirty="0">
                <a:solidFill>
                  <a:schemeClr val="tx2">
                    <a:lumMod val="50000"/>
                  </a:schemeClr>
                </a:solidFill>
              </a:rPr>
              <a:t>Trang Chi </a:t>
            </a:r>
            <a:r>
              <a:rPr lang="en-GB" dirty="0" err="1">
                <a:solidFill>
                  <a:schemeClr val="tx2">
                    <a:lumMod val="50000"/>
                  </a:schemeClr>
                </a:solidFill>
              </a:rPr>
              <a:t>tiết</a:t>
            </a:r>
            <a:r>
              <a:rPr lang="en-GB" dirty="0">
                <a:solidFill>
                  <a:schemeClr val="tx2">
                    <a:lumMod val="50000"/>
                  </a:schemeClr>
                </a:solidFill>
              </a:rPr>
              <a:t> </a:t>
            </a:r>
            <a:r>
              <a:rPr lang="en-GB" dirty="0" err="1">
                <a:solidFill>
                  <a:schemeClr val="tx2">
                    <a:lumMod val="50000"/>
                  </a:schemeClr>
                </a:solidFill>
              </a:rPr>
              <a:t>Sản</a:t>
            </a:r>
            <a:r>
              <a:rPr lang="en-GB" dirty="0">
                <a:solidFill>
                  <a:schemeClr val="tx2">
                    <a:lumMod val="50000"/>
                  </a:schemeClr>
                </a:solidFill>
              </a:rPr>
              <a:t> </a:t>
            </a:r>
            <a:r>
              <a:rPr lang="en-GB" dirty="0" err="1">
                <a:solidFill>
                  <a:schemeClr val="tx2">
                    <a:lumMod val="50000"/>
                  </a:schemeClr>
                </a:solidFill>
              </a:rPr>
              <a:t>Phẩm</a:t>
            </a:r>
            <a:endParaRPr dirty="0">
              <a:solidFill>
                <a:schemeClr val="tx2">
                  <a:lumMod val="50000"/>
                </a:schemeClr>
              </a:solidFill>
            </a:endParaRP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30D199DD-EBD0-1660-1B6D-6A93A85D0E7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226244" y="2046241"/>
            <a:ext cx="6212263" cy="4157220"/>
          </a:xfrm>
        </p:spPr>
        <p:txBody>
          <a:bodyPr>
            <a:normAutofit/>
          </a:bodyPr>
          <a:lstStyle/>
          <a:p>
            <a:r>
              <a:rPr lang="en-US" sz="1800" dirty="0" err="1"/>
              <a:t>Sử</a:t>
            </a:r>
            <a:r>
              <a:rPr lang="en-US" sz="1800" dirty="0"/>
              <a:t> </a:t>
            </a:r>
            <a:r>
              <a:rPr lang="en-US" sz="1800" dirty="0" err="1"/>
              <a:t>dụng</a:t>
            </a:r>
            <a:r>
              <a:rPr lang="en-US" sz="1800" dirty="0"/>
              <a:t> Fetch API </a:t>
            </a:r>
            <a:r>
              <a:rPr lang="en-US" sz="1800" dirty="0" err="1"/>
              <a:t>phương</a:t>
            </a:r>
            <a:r>
              <a:rPr lang="en-US" sz="1800" dirty="0"/>
              <a:t> </a:t>
            </a:r>
            <a:r>
              <a:rPr lang="en-US" sz="1800" dirty="0" err="1"/>
              <a:t>thức</a:t>
            </a:r>
            <a:r>
              <a:rPr lang="en-US" sz="1800" dirty="0"/>
              <a:t> GET </a:t>
            </a:r>
            <a:r>
              <a:rPr lang="en-US" sz="1800" dirty="0" err="1"/>
              <a:t>để</a:t>
            </a:r>
            <a:r>
              <a:rPr lang="en-US" sz="1800" dirty="0"/>
              <a:t> </a:t>
            </a:r>
            <a:r>
              <a:rPr lang="en-US" sz="1800" dirty="0" err="1"/>
              <a:t>hiển</a:t>
            </a:r>
            <a:r>
              <a:rPr lang="en-US" sz="1800" dirty="0"/>
              <a:t> </a:t>
            </a:r>
            <a:r>
              <a:rPr lang="en-US" sz="1800" dirty="0" err="1"/>
              <a:t>thị</a:t>
            </a:r>
            <a:r>
              <a:rPr lang="en-US" sz="1800" dirty="0"/>
              <a:t> </a:t>
            </a:r>
            <a:r>
              <a:rPr lang="en-US" sz="1800" dirty="0" err="1"/>
              <a:t>sản</a:t>
            </a:r>
            <a:r>
              <a:rPr lang="en-US" sz="1800" dirty="0"/>
              <a:t> </a:t>
            </a:r>
            <a:r>
              <a:rPr lang="en-US" sz="1800" dirty="0" err="1"/>
              <a:t>phẩm</a:t>
            </a:r>
            <a:r>
              <a:rPr lang="en-US" sz="1800" dirty="0"/>
              <a:t> </a:t>
            </a:r>
            <a:r>
              <a:rPr lang="en-US" sz="1800" dirty="0" err="1"/>
              <a:t>theo</a:t>
            </a:r>
            <a:r>
              <a:rPr lang="en-US" sz="1800" dirty="0"/>
              <a:t> ID </a:t>
            </a:r>
            <a:r>
              <a:rPr lang="en-US" sz="1800" dirty="0" err="1"/>
              <a:t>của</a:t>
            </a:r>
            <a:r>
              <a:rPr lang="en-US" sz="1800" dirty="0"/>
              <a:t> </a:t>
            </a:r>
            <a:r>
              <a:rPr lang="en-US" sz="1800" dirty="0" err="1"/>
              <a:t>sản</a:t>
            </a:r>
            <a:r>
              <a:rPr lang="en-US" sz="1800" dirty="0"/>
              <a:t> </a:t>
            </a:r>
            <a:r>
              <a:rPr lang="en-US" sz="1800" dirty="0" err="1"/>
              <a:t>phẩm</a:t>
            </a:r>
            <a:r>
              <a:rPr lang="en-US" sz="1800" dirty="0"/>
              <a:t>.</a:t>
            </a:r>
          </a:p>
          <a:p>
            <a:r>
              <a:rPr lang="en-US" sz="1800" dirty="0" err="1"/>
              <a:t>Nút</a:t>
            </a:r>
            <a:r>
              <a:rPr lang="en-US" sz="1800" dirty="0"/>
              <a:t> </a:t>
            </a:r>
            <a:r>
              <a:rPr lang="en-US" sz="1800" dirty="0" err="1"/>
              <a:t>cộng</a:t>
            </a:r>
            <a:r>
              <a:rPr lang="en-US" sz="1800" dirty="0"/>
              <a:t>, </a:t>
            </a:r>
            <a:r>
              <a:rPr lang="en-US" sz="1800" dirty="0" err="1"/>
              <a:t>trừ</a:t>
            </a:r>
            <a:r>
              <a:rPr lang="en-US" sz="1800" dirty="0"/>
              <a:t>:  </a:t>
            </a:r>
            <a:r>
              <a:rPr lang="en-US" sz="1800" dirty="0" err="1"/>
              <a:t>Tăng</a:t>
            </a:r>
            <a:r>
              <a:rPr lang="en-US" sz="1800" dirty="0"/>
              <a:t> </a:t>
            </a:r>
            <a:r>
              <a:rPr lang="en-US" sz="1800" dirty="0" err="1"/>
              <a:t>giảm</a:t>
            </a:r>
            <a:r>
              <a:rPr lang="en-US" sz="1800" dirty="0"/>
              <a:t> </a:t>
            </a:r>
            <a:r>
              <a:rPr lang="en-US" sz="1800" dirty="0" err="1"/>
              <a:t>số</a:t>
            </a:r>
            <a:r>
              <a:rPr lang="en-US" sz="1800" dirty="0"/>
              <a:t> </a:t>
            </a:r>
            <a:r>
              <a:rPr lang="en-US" sz="1800" dirty="0" err="1"/>
              <a:t>lượng</a:t>
            </a:r>
            <a:r>
              <a:rPr lang="en-US" sz="1800" dirty="0"/>
              <a:t> </a:t>
            </a:r>
            <a:r>
              <a:rPr lang="en-US" sz="1800" dirty="0" err="1"/>
              <a:t>sản</a:t>
            </a:r>
            <a:r>
              <a:rPr lang="en-US" sz="1800" dirty="0"/>
              <a:t> </a:t>
            </a:r>
            <a:r>
              <a:rPr lang="en-US" sz="1800" dirty="0" err="1"/>
              <a:t>phẩm</a:t>
            </a:r>
            <a:r>
              <a:rPr lang="en-US" sz="1800" dirty="0"/>
              <a:t>.</a:t>
            </a:r>
          </a:p>
          <a:p>
            <a:r>
              <a:rPr lang="en-US" sz="1800" dirty="0" err="1"/>
              <a:t>Thành</a:t>
            </a:r>
            <a:r>
              <a:rPr lang="en-US" sz="1800" dirty="0"/>
              <a:t> </a:t>
            </a:r>
            <a:r>
              <a:rPr lang="en-US" sz="1800" dirty="0" err="1"/>
              <a:t>tiền</a:t>
            </a:r>
            <a:r>
              <a:rPr lang="en-US" sz="1800" dirty="0"/>
              <a:t>: </a:t>
            </a:r>
            <a:r>
              <a:rPr lang="en-US" sz="1800" dirty="0" err="1"/>
              <a:t>Tổng</a:t>
            </a:r>
            <a:r>
              <a:rPr lang="en-US" sz="1800" dirty="0"/>
              <a:t> </a:t>
            </a:r>
            <a:r>
              <a:rPr lang="en-US" sz="1800" dirty="0" err="1"/>
              <a:t>giá</a:t>
            </a:r>
            <a:r>
              <a:rPr lang="en-US" sz="1800" dirty="0"/>
              <a:t> </a:t>
            </a:r>
            <a:r>
              <a:rPr lang="en-US" sz="1800" dirty="0" err="1"/>
              <a:t>tiền</a:t>
            </a:r>
            <a:r>
              <a:rPr lang="en-US" sz="1800" dirty="0"/>
              <a:t> </a:t>
            </a:r>
            <a:r>
              <a:rPr lang="en-US" sz="1800" dirty="0" err="1"/>
              <a:t>mà</a:t>
            </a:r>
            <a:r>
              <a:rPr lang="en-US" sz="1800" dirty="0"/>
              <a:t> </a:t>
            </a:r>
            <a:r>
              <a:rPr lang="en-US" sz="1800" dirty="0" err="1"/>
              <a:t>khác</a:t>
            </a:r>
            <a:r>
              <a:rPr lang="en-US" sz="1800" dirty="0"/>
              <a:t> hang </a:t>
            </a:r>
            <a:r>
              <a:rPr lang="en-US" sz="1800" dirty="0" err="1"/>
              <a:t>sẽ</a:t>
            </a:r>
            <a:r>
              <a:rPr lang="en-US" sz="1800" dirty="0"/>
              <a:t> </a:t>
            </a:r>
            <a:r>
              <a:rPr lang="en-US" sz="1800" dirty="0" err="1"/>
              <a:t>phải</a:t>
            </a:r>
            <a:r>
              <a:rPr lang="en-US" sz="1800" dirty="0"/>
              <a:t> </a:t>
            </a:r>
            <a:r>
              <a:rPr lang="en-US" sz="1800" dirty="0" err="1"/>
              <a:t>trả</a:t>
            </a:r>
            <a:r>
              <a:rPr lang="en-US" sz="1800" dirty="0"/>
              <a:t>, </a:t>
            </a:r>
            <a:r>
              <a:rPr lang="en-US" sz="1800" dirty="0" err="1"/>
              <a:t>dựa</a:t>
            </a:r>
            <a:r>
              <a:rPr lang="en-US" sz="1800" dirty="0"/>
              <a:t> </a:t>
            </a:r>
            <a:r>
              <a:rPr lang="en-US" sz="1800" dirty="0" err="1"/>
              <a:t>vào</a:t>
            </a:r>
            <a:r>
              <a:rPr lang="en-US" sz="1800" dirty="0"/>
              <a:t> </a:t>
            </a:r>
            <a:r>
              <a:rPr lang="en-US" sz="1800" dirty="0" err="1"/>
              <a:t>giá</a:t>
            </a:r>
            <a:r>
              <a:rPr lang="en-US" sz="1800" dirty="0"/>
              <a:t> </a:t>
            </a:r>
            <a:r>
              <a:rPr lang="en-US" sz="1800" dirty="0" err="1"/>
              <a:t>bán</a:t>
            </a:r>
            <a:r>
              <a:rPr lang="en-US" sz="1800" dirty="0"/>
              <a:t> </a:t>
            </a:r>
            <a:r>
              <a:rPr lang="en-US" sz="1800" dirty="0" err="1"/>
              <a:t>của</a:t>
            </a:r>
            <a:r>
              <a:rPr lang="en-US" sz="1800" dirty="0"/>
              <a:t> </a:t>
            </a:r>
            <a:r>
              <a:rPr lang="en-US" sz="1800" dirty="0" err="1"/>
              <a:t>sản</a:t>
            </a:r>
            <a:r>
              <a:rPr lang="en-US" sz="1800" dirty="0"/>
              <a:t> </a:t>
            </a:r>
            <a:r>
              <a:rPr lang="en-US" sz="1800" dirty="0" err="1"/>
              <a:t>phẩm</a:t>
            </a:r>
            <a:r>
              <a:rPr lang="en-US" sz="1800" dirty="0"/>
              <a:t> </a:t>
            </a:r>
            <a:r>
              <a:rPr lang="en-US" sz="1800" dirty="0" err="1"/>
              <a:t>và</a:t>
            </a:r>
            <a:r>
              <a:rPr lang="en-US" sz="1800" dirty="0"/>
              <a:t> </a:t>
            </a:r>
            <a:r>
              <a:rPr lang="en-US" sz="1800" dirty="0" err="1"/>
              <a:t>số</a:t>
            </a:r>
            <a:r>
              <a:rPr lang="en-US" sz="1800" dirty="0"/>
              <a:t> </a:t>
            </a:r>
            <a:r>
              <a:rPr lang="en-US" sz="1800" dirty="0" err="1"/>
              <a:t>lượng</a:t>
            </a:r>
            <a:r>
              <a:rPr lang="en-US" sz="1800" dirty="0"/>
              <a:t> </a:t>
            </a:r>
            <a:r>
              <a:rPr lang="en-US" sz="1800" dirty="0" err="1"/>
              <a:t>mà</a:t>
            </a:r>
            <a:r>
              <a:rPr lang="en-US" sz="1800" dirty="0"/>
              <a:t> </a:t>
            </a:r>
            <a:r>
              <a:rPr lang="en-US" sz="1800" dirty="0" err="1"/>
              <a:t>khách</a:t>
            </a:r>
            <a:r>
              <a:rPr lang="en-US" sz="1800" dirty="0"/>
              <a:t> hang </a:t>
            </a:r>
            <a:r>
              <a:rPr lang="en-US" sz="1800" dirty="0" err="1"/>
              <a:t>đã</a:t>
            </a:r>
            <a:r>
              <a:rPr lang="en-US" sz="1800" dirty="0"/>
              <a:t> </a:t>
            </a:r>
            <a:r>
              <a:rPr lang="en-US" sz="1800" dirty="0" err="1"/>
              <a:t>chọn</a:t>
            </a:r>
            <a:r>
              <a:rPr lang="en-US" sz="1800" dirty="0"/>
              <a:t>.</a:t>
            </a:r>
          </a:p>
          <a:p>
            <a:r>
              <a:rPr lang="en-US" sz="1800" dirty="0" err="1"/>
              <a:t>Nút</a:t>
            </a:r>
            <a:r>
              <a:rPr lang="en-US" sz="1800" dirty="0"/>
              <a:t> Add To Cart:  </a:t>
            </a:r>
            <a:r>
              <a:rPr lang="en-US" sz="1800" dirty="0" err="1"/>
              <a:t>Thêm</a:t>
            </a:r>
            <a:r>
              <a:rPr lang="en-US" sz="1800" dirty="0"/>
              <a:t> </a:t>
            </a:r>
            <a:r>
              <a:rPr lang="en-US" sz="1800" dirty="0" err="1"/>
              <a:t>sản</a:t>
            </a:r>
            <a:r>
              <a:rPr lang="en-US" sz="1800" dirty="0"/>
              <a:t> </a:t>
            </a:r>
            <a:r>
              <a:rPr lang="en-US" sz="1800" dirty="0" err="1"/>
              <a:t>phẩm</a:t>
            </a:r>
            <a:r>
              <a:rPr lang="en-US" sz="1800" dirty="0"/>
              <a:t> </a:t>
            </a:r>
            <a:r>
              <a:rPr lang="en-US" sz="1800" dirty="0" err="1"/>
              <a:t>khách</a:t>
            </a:r>
            <a:r>
              <a:rPr lang="en-US" sz="1800" dirty="0"/>
              <a:t> hang </a:t>
            </a:r>
            <a:r>
              <a:rPr lang="en-US" sz="1800" dirty="0" err="1"/>
              <a:t>đã</a:t>
            </a:r>
            <a:r>
              <a:rPr lang="en-US" sz="1800" dirty="0"/>
              <a:t> </a:t>
            </a:r>
            <a:r>
              <a:rPr lang="en-US" sz="1800" dirty="0" err="1"/>
              <a:t>chọn</a:t>
            </a:r>
            <a:r>
              <a:rPr lang="en-US" sz="1800" dirty="0"/>
              <a:t> </a:t>
            </a:r>
            <a:r>
              <a:rPr lang="en-US" sz="1800" dirty="0" err="1"/>
              <a:t>vào</a:t>
            </a:r>
            <a:r>
              <a:rPr lang="en-US" sz="1800" dirty="0"/>
              <a:t> </a:t>
            </a:r>
            <a:r>
              <a:rPr lang="en-US" sz="1800" dirty="0" err="1"/>
              <a:t>giỏ</a:t>
            </a:r>
            <a:r>
              <a:rPr lang="en-US" sz="1800" dirty="0"/>
              <a:t> hang.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91C89C5-C96F-7163-CD34-7838B93038A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72140" y="2215221"/>
            <a:ext cx="5202161" cy="29549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822903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1" name="Google Shape;431;p21"/>
          <p:cNvSpPr txBox="1">
            <a:spLocks noGrp="1"/>
          </p:cNvSpPr>
          <p:nvPr>
            <p:ph type="title"/>
          </p:nvPr>
        </p:nvSpPr>
        <p:spPr>
          <a:xfrm>
            <a:off x="919119" y="183823"/>
            <a:ext cx="10353761" cy="756502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r>
              <a:rPr lang="en-GB" dirty="0">
                <a:solidFill>
                  <a:schemeClr val="tx2">
                    <a:lumMod val="50000"/>
                  </a:schemeClr>
                </a:solidFill>
              </a:rPr>
              <a:t>Trang </a:t>
            </a:r>
            <a:r>
              <a:rPr lang="en-GB" dirty="0" err="1">
                <a:solidFill>
                  <a:schemeClr val="tx2">
                    <a:lumMod val="50000"/>
                  </a:schemeClr>
                </a:solidFill>
              </a:rPr>
              <a:t>Giỏ</a:t>
            </a:r>
            <a:r>
              <a:rPr lang="en-GB" dirty="0">
                <a:solidFill>
                  <a:schemeClr val="tx2">
                    <a:lumMod val="50000"/>
                  </a:schemeClr>
                </a:solidFill>
              </a:rPr>
              <a:t> </a:t>
            </a:r>
            <a:r>
              <a:rPr lang="en-GB" dirty="0" err="1">
                <a:solidFill>
                  <a:schemeClr val="tx2">
                    <a:lumMod val="50000"/>
                  </a:schemeClr>
                </a:solidFill>
              </a:rPr>
              <a:t>hàng</a:t>
            </a:r>
            <a:endParaRPr dirty="0">
              <a:solidFill>
                <a:schemeClr val="tx2">
                  <a:lumMod val="50000"/>
                </a:schemeClr>
              </a:solidFill>
            </a:endParaRP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30D199DD-EBD0-1660-1B6D-6A93A85D0E7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226244" y="2046241"/>
            <a:ext cx="6212263" cy="4157220"/>
          </a:xfrm>
        </p:spPr>
        <p:txBody>
          <a:bodyPr>
            <a:normAutofit/>
          </a:bodyPr>
          <a:lstStyle/>
          <a:p>
            <a:r>
              <a:rPr lang="en-US" sz="1800" dirty="0" err="1"/>
              <a:t>Hiển</a:t>
            </a:r>
            <a:r>
              <a:rPr lang="en-US" sz="1800" dirty="0"/>
              <a:t> </a:t>
            </a:r>
            <a:r>
              <a:rPr lang="en-US" sz="1800" dirty="0" err="1"/>
              <a:t>thị</a:t>
            </a:r>
            <a:r>
              <a:rPr lang="en-US" sz="1800" dirty="0"/>
              <a:t> </a:t>
            </a:r>
            <a:r>
              <a:rPr lang="en-US" sz="1800" dirty="0" err="1"/>
              <a:t>thông</a:t>
            </a:r>
            <a:r>
              <a:rPr lang="en-US" sz="1800" dirty="0"/>
              <a:t> tin </a:t>
            </a:r>
            <a:r>
              <a:rPr lang="en-US" sz="1800" dirty="0" err="1"/>
              <a:t>số</a:t>
            </a:r>
            <a:r>
              <a:rPr lang="en-US" sz="1800" dirty="0"/>
              <a:t> </a:t>
            </a:r>
            <a:r>
              <a:rPr lang="en-US" sz="1800" dirty="0" err="1"/>
              <a:t>lượng</a:t>
            </a:r>
            <a:r>
              <a:rPr lang="en-US" sz="1800" dirty="0"/>
              <a:t> </a:t>
            </a:r>
            <a:r>
              <a:rPr lang="en-US" sz="1800" dirty="0" err="1"/>
              <a:t>và</a:t>
            </a:r>
            <a:r>
              <a:rPr lang="en-US" sz="1800" dirty="0"/>
              <a:t> </a:t>
            </a:r>
            <a:r>
              <a:rPr lang="en-US" sz="1800" dirty="0" err="1"/>
              <a:t>giá</a:t>
            </a:r>
            <a:r>
              <a:rPr lang="en-US" sz="1800" dirty="0"/>
              <a:t> </a:t>
            </a:r>
            <a:r>
              <a:rPr lang="en-US" sz="1800" dirty="0" err="1"/>
              <a:t>tiền</a:t>
            </a:r>
            <a:r>
              <a:rPr lang="en-US" sz="1800" dirty="0"/>
              <a:t> </a:t>
            </a:r>
            <a:r>
              <a:rPr lang="en-US" sz="1800" dirty="0" err="1"/>
              <a:t>sản</a:t>
            </a:r>
            <a:r>
              <a:rPr lang="en-US" sz="1800" dirty="0"/>
              <a:t> </a:t>
            </a:r>
            <a:r>
              <a:rPr lang="en-US" sz="1800" dirty="0" err="1"/>
              <a:t>phẩm</a:t>
            </a:r>
            <a:r>
              <a:rPr lang="en-US" sz="1800" dirty="0"/>
              <a:t> </a:t>
            </a:r>
            <a:r>
              <a:rPr lang="en-US" sz="1800" dirty="0" err="1"/>
              <a:t>khách</a:t>
            </a:r>
            <a:r>
              <a:rPr lang="en-US" sz="1800" dirty="0"/>
              <a:t> </a:t>
            </a:r>
            <a:r>
              <a:rPr lang="en-US" sz="1800" dirty="0" err="1"/>
              <a:t>hàng</a:t>
            </a:r>
            <a:r>
              <a:rPr lang="en-US" sz="1800" dirty="0"/>
              <a:t> </a:t>
            </a:r>
            <a:r>
              <a:rPr lang="en-US" sz="1800" dirty="0" err="1"/>
              <a:t>đã</a:t>
            </a:r>
            <a:r>
              <a:rPr lang="en-US" sz="1800" dirty="0"/>
              <a:t> </a:t>
            </a:r>
            <a:r>
              <a:rPr lang="en-US" sz="1800" dirty="0" err="1"/>
              <a:t>chọn</a:t>
            </a:r>
            <a:r>
              <a:rPr lang="en-US" sz="1800" dirty="0"/>
              <a:t>.</a:t>
            </a:r>
          </a:p>
          <a:p>
            <a:r>
              <a:rPr lang="en-US" sz="1800" dirty="0"/>
              <a:t>Checkbox:  </a:t>
            </a:r>
            <a:r>
              <a:rPr lang="en-US" sz="1800" dirty="0" err="1"/>
              <a:t>Khách</a:t>
            </a:r>
            <a:r>
              <a:rPr lang="en-US" sz="1800" dirty="0"/>
              <a:t> </a:t>
            </a:r>
            <a:r>
              <a:rPr lang="en-US" sz="1800" dirty="0" err="1"/>
              <a:t>hàng</a:t>
            </a:r>
            <a:r>
              <a:rPr lang="en-US" sz="1800" dirty="0"/>
              <a:t> </a:t>
            </a:r>
            <a:r>
              <a:rPr lang="en-US" sz="1800" dirty="0" err="1"/>
              <a:t>chọn</a:t>
            </a:r>
            <a:r>
              <a:rPr lang="en-US" sz="1800" dirty="0"/>
              <a:t> ô </a:t>
            </a:r>
            <a:r>
              <a:rPr lang="en-US" sz="1800" dirty="0" err="1"/>
              <a:t>tương</a:t>
            </a:r>
            <a:r>
              <a:rPr lang="en-US" sz="1800" dirty="0"/>
              <a:t> </a:t>
            </a:r>
            <a:r>
              <a:rPr lang="en-US" sz="1800" dirty="0" err="1"/>
              <a:t>ứng</a:t>
            </a:r>
            <a:r>
              <a:rPr lang="en-US" sz="1800" dirty="0"/>
              <a:t> </a:t>
            </a:r>
            <a:r>
              <a:rPr lang="en-US" sz="1800" dirty="0" err="1"/>
              <a:t>với</a:t>
            </a:r>
            <a:r>
              <a:rPr lang="en-US" sz="1800" dirty="0"/>
              <a:t> </a:t>
            </a:r>
            <a:r>
              <a:rPr lang="en-US" sz="1800" dirty="0" err="1"/>
              <a:t>sản</a:t>
            </a:r>
            <a:r>
              <a:rPr lang="en-US" sz="1800" dirty="0"/>
              <a:t> </a:t>
            </a:r>
            <a:r>
              <a:rPr lang="en-US" sz="1800" dirty="0" err="1"/>
              <a:t>phẩm</a:t>
            </a:r>
            <a:r>
              <a:rPr lang="en-US" sz="1800" dirty="0"/>
              <a:t> </a:t>
            </a:r>
            <a:r>
              <a:rPr lang="en-US" sz="1800" dirty="0" err="1"/>
              <a:t>để</a:t>
            </a:r>
            <a:r>
              <a:rPr lang="en-US" sz="1800" dirty="0"/>
              <a:t> </a:t>
            </a:r>
            <a:r>
              <a:rPr lang="en-US" sz="1800" dirty="0" err="1"/>
              <a:t>thanh</a:t>
            </a:r>
            <a:r>
              <a:rPr lang="en-US" sz="1800" dirty="0"/>
              <a:t> </a:t>
            </a:r>
            <a:r>
              <a:rPr lang="en-US" sz="1800" dirty="0" err="1"/>
              <a:t>toán</a:t>
            </a:r>
            <a:r>
              <a:rPr lang="en-US" sz="1800" dirty="0"/>
              <a:t>.</a:t>
            </a:r>
          </a:p>
          <a:p>
            <a:r>
              <a:rPr lang="en-US" sz="1800" dirty="0" err="1"/>
              <a:t>Nếu</a:t>
            </a:r>
            <a:r>
              <a:rPr lang="en-US" sz="1800" dirty="0"/>
              <a:t> </a:t>
            </a:r>
            <a:r>
              <a:rPr lang="en-US" sz="1800" dirty="0" err="1"/>
              <a:t>khách</a:t>
            </a:r>
            <a:r>
              <a:rPr lang="en-US" sz="1800" dirty="0"/>
              <a:t> </a:t>
            </a:r>
            <a:r>
              <a:rPr lang="en-US" sz="1800" dirty="0" err="1"/>
              <a:t>hàng</a:t>
            </a:r>
            <a:r>
              <a:rPr lang="en-US" sz="1800" dirty="0"/>
              <a:t> </a:t>
            </a:r>
            <a:r>
              <a:rPr lang="en-US" sz="1800" dirty="0" err="1"/>
              <a:t>chưa</a:t>
            </a:r>
            <a:r>
              <a:rPr lang="en-US" sz="1800" dirty="0"/>
              <a:t> </a:t>
            </a:r>
            <a:r>
              <a:rPr lang="en-US" sz="1800" dirty="0" err="1"/>
              <a:t>đăng</a:t>
            </a:r>
            <a:r>
              <a:rPr lang="en-US" sz="1800" dirty="0"/>
              <a:t> </a:t>
            </a:r>
            <a:r>
              <a:rPr lang="en-US" sz="1800" dirty="0" err="1"/>
              <a:t>nhập</a:t>
            </a:r>
            <a:r>
              <a:rPr lang="en-US" sz="1800" dirty="0"/>
              <a:t> </a:t>
            </a:r>
            <a:r>
              <a:rPr lang="en-US" sz="1800" dirty="0" err="1"/>
              <a:t>sẽ</a:t>
            </a:r>
            <a:r>
              <a:rPr lang="en-US" sz="1800" dirty="0"/>
              <a:t> </a:t>
            </a:r>
            <a:r>
              <a:rPr lang="en-US" sz="1800" dirty="0" err="1"/>
              <a:t>hiện</a:t>
            </a:r>
            <a:r>
              <a:rPr lang="en-US" sz="1800" dirty="0"/>
              <a:t> </a:t>
            </a:r>
            <a:r>
              <a:rPr lang="en-US" sz="1800" dirty="0" err="1"/>
              <a:t>nút</a:t>
            </a:r>
            <a:r>
              <a:rPr lang="en-US" sz="1800" dirty="0"/>
              <a:t> Login </a:t>
            </a:r>
            <a:r>
              <a:rPr lang="en-US" sz="1800" dirty="0" err="1"/>
              <a:t>yêu</a:t>
            </a:r>
            <a:r>
              <a:rPr lang="en-US" sz="1800" dirty="0"/>
              <a:t> </a:t>
            </a:r>
            <a:r>
              <a:rPr lang="en-US" sz="1800" dirty="0" err="1"/>
              <a:t>cầu</a:t>
            </a:r>
            <a:r>
              <a:rPr lang="en-US" sz="1800" dirty="0"/>
              <a:t> </a:t>
            </a:r>
            <a:r>
              <a:rPr lang="en-US" sz="1800" dirty="0" err="1"/>
              <a:t>đăng</a:t>
            </a:r>
            <a:r>
              <a:rPr lang="en-US" sz="1800" dirty="0"/>
              <a:t> </a:t>
            </a:r>
            <a:r>
              <a:rPr lang="en-US" sz="1800" dirty="0" err="1"/>
              <a:t>nhập</a:t>
            </a:r>
            <a:r>
              <a:rPr lang="en-US" sz="1800" dirty="0"/>
              <a:t>.  </a:t>
            </a:r>
            <a:r>
              <a:rPr lang="en-US" sz="1800" dirty="0" err="1"/>
              <a:t>Nếu</a:t>
            </a:r>
            <a:r>
              <a:rPr lang="en-US" sz="1800" dirty="0"/>
              <a:t> </a:t>
            </a:r>
            <a:r>
              <a:rPr lang="en-US" sz="1800" dirty="0" err="1"/>
              <a:t>đã</a:t>
            </a:r>
            <a:r>
              <a:rPr lang="en-US" sz="1800" dirty="0"/>
              <a:t> </a:t>
            </a:r>
            <a:r>
              <a:rPr lang="en-US" sz="1800" dirty="0" err="1"/>
              <a:t>đăng</a:t>
            </a:r>
            <a:r>
              <a:rPr lang="en-US" sz="1800" dirty="0"/>
              <a:t> </a:t>
            </a:r>
            <a:r>
              <a:rPr lang="en-US" sz="1800" dirty="0" err="1"/>
              <a:t>nhập</a:t>
            </a:r>
            <a:r>
              <a:rPr lang="en-US" sz="1800" dirty="0"/>
              <a:t> </a:t>
            </a:r>
            <a:r>
              <a:rPr lang="en-US" sz="1800" dirty="0" err="1"/>
              <a:t>sẽ</a:t>
            </a:r>
            <a:r>
              <a:rPr lang="en-US" sz="1800" dirty="0"/>
              <a:t> </a:t>
            </a:r>
            <a:r>
              <a:rPr lang="en-US" sz="1800" dirty="0" err="1"/>
              <a:t>hiện</a:t>
            </a:r>
            <a:r>
              <a:rPr lang="en-US" sz="1800" dirty="0"/>
              <a:t> </a:t>
            </a:r>
            <a:r>
              <a:rPr lang="en-US" sz="1800" dirty="0" err="1"/>
              <a:t>nút</a:t>
            </a:r>
            <a:r>
              <a:rPr lang="en-US" sz="1800" dirty="0"/>
              <a:t> </a:t>
            </a:r>
            <a:r>
              <a:rPr lang="en-US" sz="1800" dirty="0" err="1"/>
              <a:t>để</a:t>
            </a:r>
            <a:r>
              <a:rPr lang="en-US" sz="1800" dirty="0"/>
              <a:t> </a:t>
            </a:r>
            <a:r>
              <a:rPr lang="en-US" sz="1800" dirty="0" err="1"/>
              <a:t>thanh</a:t>
            </a:r>
            <a:r>
              <a:rPr lang="en-US" sz="1800" dirty="0"/>
              <a:t> </a:t>
            </a:r>
            <a:r>
              <a:rPr lang="en-US" sz="1800" dirty="0" err="1"/>
              <a:t>toán</a:t>
            </a:r>
            <a:r>
              <a:rPr lang="en-US" sz="1800" dirty="0"/>
              <a:t>.</a:t>
            </a:r>
          </a:p>
          <a:p>
            <a:r>
              <a:rPr lang="en-US" sz="1800" dirty="0" err="1"/>
              <a:t>Nhấn</a:t>
            </a:r>
            <a:r>
              <a:rPr lang="en-US" sz="1800" dirty="0"/>
              <a:t> </a:t>
            </a:r>
            <a:r>
              <a:rPr lang="en-US" sz="1800" dirty="0" err="1"/>
              <a:t>nút</a:t>
            </a:r>
            <a:r>
              <a:rPr lang="en-US" sz="1800" dirty="0"/>
              <a:t> </a:t>
            </a:r>
            <a:r>
              <a:rPr lang="en-US" sz="1800" dirty="0" err="1"/>
              <a:t>thanh</a:t>
            </a:r>
            <a:r>
              <a:rPr lang="en-US" sz="1800" dirty="0"/>
              <a:t> </a:t>
            </a:r>
            <a:r>
              <a:rPr lang="en-US" sz="1800" dirty="0" err="1"/>
              <a:t>toán</a:t>
            </a:r>
            <a:r>
              <a:rPr lang="en-US" sz="1800" dirty="0"/>
              <a:t> </a:t>
            </a:r>
            <a:r>
              <a:rPr lang="en-US" sz="1800" dirty="0" err="1"/>
              <a:t>hiện</a:t>
            </a:r>
            <a:r>
              <a:rPr lang="en-US" sz="1800" dirty="0"/>
              <a:t> modal </a:t>
            </a:r>
            <a:r>
              <a:rPr lang="en-US" sz="1800" dirty="0" err="1"/>
              <a:t>yêu</a:t>
            </a:r>
            <a:r>
              <a:rPr lang="en-US" sz="1800" dirty="0"/>
              <a:t> </a:t>
            </a:r>
            <a:r>
              <a:rPr lang="en-US" sz="1800" dirty="0" err="1"/>
              <a:t>cầu</a:t>
            </a:r>
            <a:r>
              <a:rPr lang="en-US" sz="1800" dirty="0"/>
              <a:t> </a:t>
            </a:r>
            <a:r>
              <a:rPr lang="en-US" sz="1800" dirty="0" err="1"/>
              <a:t>khách</a:t>
            </a:r>
            <a:r>
              <a:rPr lang="en-US" sz="1800" dirty="0"/>
              <a:t> hang </a:t>
            </a:r>
            <a:r>
              <a:rPr lang="en-US" sz="1800" dirty="0" err="1"/>
              <a:t>nhập</a:t>
            </a:r>
            <a:r>
              <a:rPr lang="en-US" sz="1800" dirty="0"/>
              <a:t> </a:t>
            </a:r>
            <a:r>
              <a:rPr lang="en-US" sz="1800" dirty="0" err="1"/>
              <a:t>thông</a:t>
            </a:r>
            <a:r>
              <a:rPr lang="en-US" sz="1800" dirty="0"/>
              <a:t> tin </a:t>
            </a:r>
            <a:r>
              <a:rPr lang="en-US" sz="1800" dirty="0" err="1"/>
              <a:t>và</a:t>
            </a:r>
            <a:r>
              <a:rPr lang="en-US" sz="1800" dirty="0"/>
              <a:t> </a:t>
            </a:r>
            <a:r>
              <a:rPr lang="en-US" sz="1800" dirty="0" err="1"/>
              <a:t>xác</a:t>
            </a:r>
            <a:r>
              <a:rPr lang="en-US" sz="1800" dirty="0"/>
              <a:t> </a:t>
            </a:r>
            <a:r>
              <a:rPr lang="en-US" sz="1800" dirty="0" err="1"/>
              <a:t>nhận</a:t>
            </a:r>
            <a:r>
              <a:rPr lang="en-US" sz="1800" dirty="0"/>
              <a:t>. </a:t>
            </a:r>
          </a:p>
          <a:p>
            <a:endParaRPr lang="en-US" sz="1800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A07E9A38-6777-ED87-5E21-C216E0752D3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14819" y="1251480"/>
            <a:ext cx="4015171" cy="2248180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E9F63ACC-E4F3-D491-28DA-648326927A4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805735" y="3708004"/>
            <a:ext cx="5258723" cy="296617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169182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9" name="Google Shape;1069;p35"/>
          <p:cNvSpPr txBox="1">
            <a:spLocks noGrp="1"/>
          </p:cNvSpPr>
          <p:nvPr>
            <p:ph type="title"/>
          </p:nvPr>
        </p:nvSpPr>
        <p:spPr>
          <a:xfrm>
            <a:off x="2998400" y="1884586"/>
            <a:ext cx="6195200" cy="1203468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b" anchorCtr="0">
            <a:noAutofit/>
          </a:bodyPr>
          <a:lstStyle/>
          <a:p>
            <a:pPr algn="ctr"/>
            <a:r>
              <a:rPr lang="en-GB" sz="7200" dirty="0">
                <a:solidFill>
                  <a:srgbClr val="FF0000"/>
                </a:solidFill>
              </a:rPr>
              <a:t>Admin</a:t>
            </a:r>
            <a:endParaRPr sz="7200" dirty="0">
              <a:solidFill>
                <a:srgbClr val="FF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26491876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1" name="Google Shape;431;p21"/>
          <p:cNvSpPr txBox="1">
            <a:spLocks noGrp="1"/>
          </p:cNvSpPr>
          <p:nvPr>
            <p:ph type="title"/>
          </p:nvPr>
        </p:nvSpPr>
        <p:spPr>
          <a:xfrm>
            <a:off x="919119" y="183823"/>
            <a:ext cx="10353761" cy="756502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r>
              <a:rPr lang="en-GB" dirty="0">
                <a:solidFill>
                  <a:schemeClr val="tx2">
                    <a:lumMod val="50000"/>
                  </a:schemeClr>
                </a:solidFill>
              </a:rPr>
              <a:t>Admin product </a:t>
            </a:r>
            <a:r>
              <a:rPr lang="en-GB" dirty="0" err="1">
                <a:solidFill>
                  <a:schemeClr val="tx2">
                    <a:lumMod val="50000"/>
                  </a:schemeClr>
                </a:solidFill>
              </a:rPr>
              <a:t>TYpes</a:t>
            </a:r>
            <a:endParaRPr dirty="0">
              <a:solidFill>
                <a:schemeClr val="tx2">
                  <a:lumMod val="50000"/>
                </a:schemeClr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9EE4DF91-CEB4-4AD6-9235-63E44C32058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45736" y="1588403"/>
            <a:ext cx="10900528" cy="50857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015064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1" name="Google Shape;431;p2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r>
              <a:rPr lang="en-GB" dirty="0">
                <a:solidFill>
                  <a:schemeClr val="tx2">
                    <a:lumMod val="50000"/>
                  </a:schemeClr>
                </a:solidFill>
              </a:rPr>
              <a:t>Admin product </a:t>
            </a:r>
            <a:r>
              <a:rPr lang="en-GB" dirty="0" err="1">
                <a:solidFill>
                  <a:schemeClr val="tx2">
                    <a:lumMod val="50000"/>
                  </a:schemeClr>
                </a:solidFill>
              </a:rPr>
              <a:t>TYpes</a:t>
            </a:r>
            <a:endParaRPr dirty="0">
              <a:solidFill>
                <a:schemeClr val="tx2">
                  <a:lumMod val="50000"/>
                </a:schemeClr>
              </a:solidFill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D2480A3-485B-1109-0F9D-5CBF3BCC8D72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>
            <a:normAutofit/>
          </a:bodyPr>
          <a:lstStyle/>
          <a:p>
            <a:r>
              <a:rPr lang="en-US" sz="2000" dirty="0" err="1"/>
              <a:t>Đầy</a:t>
            </a:r>
            <a:r>
              <a:rPr lang="en-US" sz="2000" dirty="0"/>
              <a:t> </a:t>
            </a:r>
            <a:r>
              <a:rPr lang="en-US" sz="2000" dirty="0" err="1"/>
              <a:t>đủ</a:t>
            </a:r>
            <a:r>
              <a:rPr lang="en-US" sz="2000" dirty="0"/>
              <a:t> </a:t>
            </a:r>
            <a:r>
              <a:rPr lang="en-US" sz="2000" dirty="0" err="1"/>
              <a:t>các</a:t>
            </a:r>
            <a:r>
              <a:rPr lang="en-US" sz="2000" dirty="0"/>
              <a:t> </a:t>
            </a:r>
            <a:r>
              <a:rPr lang="en-US" sz="2000" dirty="0" err="1"/>
              <a:t>chức</a:t>
            </a:r>
            <a:r>
              <a:rPr lang="en-US" sz="2000" dirty="0"/>
              <a:t> </a:t>
            </a:r>
            <a:r>
              <a:rPr lang="en-US" sz="2000" dirty="0" err="1"/>
              <a:t>năng</a:t>
            </a:r>
            <a:r>
              <a:rPr lang="en-US" sz="2000" dirty="0"/>
              <a:t>:</a:t>
            </a:r>
          </a:p>
          <a:p>
            <a:r>
              <a:rPr lang="en-US" sz="2000" dirty="0" err="1"/>
              <a:t>Thêm</a:t>
            </a:r>
            <a:r>
              <a:rPr lang="en-US" sz="2000" dirty="0"/>
              <a:t> </a:t>
            </a:r>
            <a:r>
              <a:rPr lang="en-US" sz="2000" dirty="0" err="1"/>
              <a:t>mới</a:t>
            </a:r>
            <a:r>
              <a:rPr lang="en-US" sz="2000" dirty="0"/>
              <a:t>.</a:t>
            </a:r>
          </a:p>
          <a:p>
            <a:r>
              <a:rPr lang="en-US" sz="2000" dirty="0" err="1"/>
              <a:t>Sửa</a:t>
            </a:r>
            <a:r>
              <a:rPr lang="en-US" sz="2000" dirty="0"/>
              <a:t> </a:t>
            </a:r>
            <a:r>
              <a:rPr lang="en-US" sz="2000" dirty="0" err="1"/>
              <a:t>thông</a:t>
            </a:r>
            <a:r>
              <a:rPr lang="en-US" sz="2000" dirty="0"/>
              <a:t> tin.</a:t>
            </a:r>
          </a:p>
          <a:p>
            <a:r>
              <a:rPr lang="en-US" sz="2000" dirty="0" err="1"/>
              <a:t>Xóa</a:t>
            </a:r>
            <a:r>
              <a:rPr lang="en-US" sz="2000" dirty="0"/>
              <a:t> </a:t>
            </a:r>
            <a:r>
              <a:rPr lang="en-US" sz="2000" dirty="0" err="1"/>
              <a:t>thông</a:t>
            </a:r>
            <a:r>
              <a:rPr lang="en-US" sz="2000" dirty="0"/>
              <a:t> tin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500D08EC-47A7-2E8A-6A1B-70AFC101098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342537" y="341349"/>
            <a:ext cx="4314386" cy="1779217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756BFE53-826E-5975-59C1-BCDB3EEACD6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42536" y="2508522"/>
            <a:ext cx="4314387" cy="1840956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79DA309F-E93B-8F2D-DF2E-37511916614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342536" y="4685197"/>
            <a:ext cx="4314387" cy="18298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5318224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1" name="Google Shape;431;p21"/>
          <p:cNvSpPr txBox="1">
            <a:spLocks noGrp="1"/>
          </p:cNvSpPr>
          <p:nvPr>
            <p:ph type="title"/>
          </p:nvPr>
        </p:nvSpPr>
        <p:spPr>
          <a:xfrm>
            <a:off x="919119" y="183823"/>
            <a:ext cx="10353761" cy="756502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r>
              <a:rPr lang="en-GB" dirty="0">
                <a:solidFill>
                  <a:schemeClr val="tx2">
                    <a:lumMod val="50000"/>
                  </a:schemeClr>
                </a:solidFill>
              </a:rPr>
              <a:t>Admin products</a:t>
            </a:r>
            <a:endParaRPr dirty="0">
              <a:solidFill>
                <a:schemeClr val="tx2">
                  <a:lumMod val="50000"/>
                </a:schemeClr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64A4F66-9C57-BCBE-AC89-BE1D37B18DF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9045" y="1312811"/>
            <a:ext cx="11371867" cy="53613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4924177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1" name="Google Shape;431;p2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r>
              <a:rPr lang="en-GB" dirty="0">
                <a:solidFill>
                  <a:schemeClr val="tx2">
                    <a:lumMod val="50000"/>
                  </a:schemeClr>
                </a:solidFill>
              </a:rPr>
              <a:t>Admin products</a:t>
            </a:r>
            <a:endParaRPr dirty="0">
              <a:solidFill>
                <a:schemeClr val="tx2">
                  <a:lumMod val="50000"/>
                </a:schemeClr>
              </a:solidFill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D2480A3-485B-1109-0F9D-5CBF3BCC8D72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>
            <a:normAutofit/>
          </a:bodyPr>
          <a:lstStyle/>
          <a:p>
            <a:r>
              <a:rPr lang="en-US" sz="2000" dirty="0" err="1"/>
              <a:t>Đầy</a:t>
            </a:r>
            <a:r>
              <a:rPr lang="en-US" sz="2000" dirty="0"/>
              <a:t> </a:t>
            </a:r>
            <a:r>
              <a:rPr lang="en-US" sz="2000" dirty="0" err="1"/>
              <a:t>đủ</a:t>
            </a:r>
            <a:r>
              <a:rPr lang="en-US" sz="2000" dirty="0"/>
              <a:t> </a:t>
            </a:r>
            <a:r>
              <a:rPr lang="en-US" sz="2000" dirty="0" err="1"/>
              <a:t>các</a:t>
            </a:r>
            <a:r>
              <a:rPr lang="en-US" sz="2000" dirty="0"/>
              <a:t> </a:t>
            </a:r>
            <a:r>
              <a:rPr lang="en-US" sz="2000" dirty="0" err="1"/>
              <a:t>chức</a:t>
            </a:r>
            <a:r>
              <a:rPr lang="en-US" sz="2000" dirty="0"/>
              <a:t> </a:t>
            </a:r>
            <a:r>
              <a:rPr lang="en-US" sz="2000" dirty="0" err="1"/>
              <a:t>năng</a:t>
            </a:r>
            <a:r>
              <a:rPr lang="en-US" sz="2000" dirty="0"/>
              <a:t>:</a:t>
            </a:r>
          </a:p>
          <a:p>
            <a:r>
              <a:rPr lang="en-US" sz="2000" dirty="0" err="1"/>
              <a:t>Thêm</a:t>
            </a:r>
            <a:r>
              <a:rPr lang="en-US" sz="2000" dirty="0"/>
              <a:t> </a:t>
            </a:r>
            <a:r>
              <a:rPr lang="en-US" sz="2000" dirty="0" err="1"/>
              <a:t>mới</a:t>
            </a:r>
            <a:r>
              <a:rPr lang="en-US" sz="2000" dirty="0"/>
              <a:t>.</a:t>
            </a:r>
          </a:p>
          <a:p>
            <a:r>
              <a:rPr lang="en-US" sz="2000" dirty="0" err="1"/>
              <a:t>Sửa</a:t>
            </a:r>
            <a:r>
              <a:rPr lang="en-US" sz="2000" dirty="0"/>
              <a:t> </a:t>
            </a:r>
            <a:r>
              <a:rPr lang="en-US" sz="2000" dirty="0" err="1"/>
              <a:t>thông</a:t>
            </a:r>
            <a:r>
              <a:rPr lang="en-US" sz="2000" dirty="0"/>
              <a:t> tin.</a:t>
            </a:r>
          </a:p>
          <a:p>
            <a:r>
              <a:rPr lang="en-US" sz="2000" dirty="0" err="1"/>
              <a:t>Xóa</a:t>
            </a:r>
            <a:r>
              <a:rPr lang="en-US" sz="2000" dirty="0"/>
              <a:t> </a:t>
            </a:r>
            <a:r>
              <a:rPr lang="en-US" sz="2000" dirty="0" err="1"/>
              <a:t>thông</a:t>
            </a:r>
            <a:r>
              <a:rPr lang="en-US" sz="2000" dirty="0"/>
              <a:t> tin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823D845-E549-15A4-0B17-38D3AFD10DB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99129" y="165958"/>
            <a:ext cx="3865150" cy="1942909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B58D65CA-7357-26CD-C0B9-B15A5ECCECE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799128" y="2375986"/>
            <a:ext cx="3865150" cy="2106028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C4295B44-7062-7738-83FF-F0C97BF2933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799128" y="4840938"/>
            <a:ext cx="3932237" cy="15796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278154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1" name="Google Shape;431;p21"/>
          <p:cNvSpPr txBox="1">
            <a:spLocks noGrp="1"/>
          </p:cNvSpPr>
          <p:nvPr>
            <p:ph type="title"/>
          </p:nvPr>
        </p:nvSpPr>
        <p:spPr>
          <a:xfrm>
            <a:off x="919119" y="183823"/>
            <a:ext cx="10353761" cy="756502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r>
              <a:rPr lang="en-GB" dirty="0">
                <a:solidFill>
                  <a:schemeClr val="tx2">
                    <a:lumMod val="50000"/>
                  </a:schemeClr>
                </a:solidFill>
              </a:rPr>
              <a:t>Admin customers</a:t>
            </a:r>
            <a:endParaRPr dirty="0">
              <a:solidFill>
                <a:schemeClr val="tx2">
                  <a:lumMod val="50000"/>
                </a:schemeClr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BB8B4613-4FE7-4CB7-D76D-585C9810FA3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986" y="1908909"/>
            <a:ext cx="10664858" cy="47652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972267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8" name="Google Shape;408;p17"/>
          <p:cNvSpPr txBox="1">
            <a:spLocks noGrp="1"/>
          </p:cNvSpPr>
          <p:nvPr>
            <p:ph type="title"/>
          </p:nvPr>
        </p:nvSpPr>
        <p:spPr>
          <a:xfrm>
            <a:off x="6181318" y="301064"/>
            <a:ext cx="5157787" cy="1796677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b" anchorCtr="0">
            <a:noAutofit/>
          </a:bodyPr>
          <a:lstStyle/>
          <a:p>
            <a:pPr algn="ctr"/>
            <a:r>
              <a:rPr lang="en-GB" dirty="0">
                <a:solidFill>
                  <a:srgbClr val="92D050"/>
                </a:solidFill>
                <a:latin typeface="Bauhaus 93" panose="04030905020B02020C02" pitchFamily="82" charset="0"/>
              </a:rPr>
              <a:t>VAPE STORE</a:t>
            </a:r>
            <a:br>
              <a:rPr lang="en-GB" dirty="0">
                <a:solidFill>
                  <a:srgbClr val="92D050"/>
                </a:solidFill>
              </a:rPr>
            </a:br>
            <a:r>
              <a:rPr lang="en-US" sz="2400" i="1" u="sng" dirty="0" err="1">
                <a:solidFill>
                  <a:srgbClr val="92D050"/>
                </a:solidFill>
                <a:latin typeface="Monotype Corsiva" panose="03010101010201010101" pitchFamily="66" charset="0"/>
              </a:rPr>
              <a:t>Thiên</a:t>
            </a:r>
            <a:r>
              <a:rPr lang="en-US" sz="2400" i="1" u="sng" dirty="0">
                <a:solidFill>
                  <a:srgbClr val="92D050"/>
                </a:solidFill>
                <a:latin typeface="Monotype Corsiva" panose="03010101010201010101" pitchFamily="66" charset="0"/>
              </a:rPr>
              <a:t> </a:t>
            </a:r>
            <a:r>
              <a:rPr lang="en-US" sz="2400" i="1" u="sng" dirty="0" err="1">
                <a:solidFill>
                  <a:srgbClr val="92D050"/>
                </a:solidFill>
                <a:latin typeface="Monotype Corsiva" panose="03010101010201010101" pitchFamily="66" charset="0"/>
              </a:rPr>
              <a:t>đàng</a:t>
            </a:r>
            <a:r>
              <a:rPr lang="en-US" sz="2400" i="1" u="sng" dirty="0">
                <a:solidFill>
                  <a:srgbClr val="92D050"/>
                </a:solidFill>
                <a:latin typeface="Monotype Corsiva" panose="03010101010201010101" pitchFamily="66" charset="0"/>
              </a:rPr>
              <a:t> </a:t>
            </a:r>
            <a:r>
              <a:rPr lang="en-US" sz="2400" i="1" u="sng" dirty="0" err="1">
                <a:solidFill>
                  <a:srgbClr val="92D050"/>
                </a:solidFill>
                <a:latin typeface="Monotype Corsiva" panose="03010101010201010101" pitchFamily="66" charset="0"/>
              </a:rPr>
              <a:t>người</a:t>
            </a:r>
            <a:r>
              <a:rPr lang="en-US" sz="2400" i="1" u="sng" dirty="0">
                <a:solidFill>
                  <a:srgbClr val="92D050"/>
                </a:solidFill>
                <a:latin typeface="Monotype Corsiva" panose="03010101010201010101" pitchFamily="66" charset="0"/>
              </a:rPr>
              <a:t> </a:t>
            </a:r>
            <a:r>
              <a:rPr lang="en-US" sz="2400" i="1" u="sng" dirty="0" err="1">
                <a:solidFill>
                  <a:srgbClr val="92D050"/>
                </a:solidFill>
                <a:latin typeface="Monotype Corsiva" panose="03010101010201010101" pitchFamily="66" charset="0"/>
              </a:rPr>
              <a:t>chơi</a:t>
            </a:r>
            <a:r>
              <a:rPr lang="en-US" sz="2400" i="1" u="sng" dirty="0">
                <a:solidFill>
                  <a:srgbClr val="92D050"/>
                </a:solidFill>
                <a:latin typeface="Monotype Corsiva" panose="03010101010201010101" pitchFamily="66" charset="0"/>
              </a:rPr>
              <a:t> </a:t>
            </a:r>
            <a:r>
              <a:rPr lang="en-US" sz="2400" i="1" u="sng" dirty="0" err="1">
                <a:solidFill>
                  <a:srgbClr val="92D050"/>
                </a:solidFill>
                <a:latin typeface="Monotype Corsiva" panose="03010101010201010101" pitchFamily="66" charset="0"/>
              </a:rPr>
              <a:t>hệ</a:t>
            </a:r>
            <a:r>
              <a:rPr lang="en-US" sz="2400" i="1" u="sng" dirty="0">
                <a:solidFill>
                  <a:srgbClr val="92D050"/>
                </a:solidFill>
                <a:latin typeface="Monotype Corsiva" panose="03010101010201010101" pitchFamily="66" charset="0"/>
              </a:rPr>
              <a:t> </a:t>
            </a:r>
            <a:r>
              <a:rPr lang="en-US" sz="2400" i="1" u="sng" dirty="0" err="1">
                <a:solidFill>
                  <a:srgbClr val="92D050"/>
                </a:solidFill>
                <a:latin typeface="Monotype Corsiva" panose="03010101010201010101" pitchFamily="66" charset="0"/>
              </a:rPr>
              <a:t>khói</a:t>
            </a:r>
            <a:br>
              <a:rPr lang="en-US" i="1" dirty="0">
                <a:latin typeface="Monotype Corsiva" panose="03010101010201010101" pitchFamily="66" charset="0"/>
              </a:rPr>
            </a:br>
            <a:endParaRPr dirty="0">
              <a:solidFill>
                <a:schemeClr val="accent1">
                  <a:lumMod val="60000"/>
                  <a:lumOff val="40000"/>
                </a:schemeClr>
              </a:solidFill>
            </a:endParaRPr>
          </a:p>
        </p:txBody>
      </p:sp>
      <p:sp>
        <p:nvSpPr>
          <p:cNvPr id="409" name="Google Shape;409;p17"/>
          <p:cNvSpPr txBox="1">
            <a:spLocks noGrp="1"/>
          </p:cNvSpPr>
          <p:nvPr>
            <p:ph type="body" idx="1"/>
          </p:nvPr>
        </p:nvSpPr>
        <p:spPr>
          <a:xfrm>
            <a:off x="5753100" y="2654709"/>
            <a:ext cx="6014224" cy="4098517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pPr marL="0" indent="0" algn="l">
              <a:spcBef>
                <a:spcPts val="2133"/>
              </a:spcBef>
              <a:spcAft>
                <a:spcPts val="2133"/>
              </a:spcAft>
              <a:buNone/>
            </a:pPr>
            <a:r>
              <a:rPr lang="en-US" dirty="0" err="1"/>
              <a:t>Bán</a:t>
            </a:r>
            <a:r>
              <a:rPr lang="en-US" dirty="0"/>
              <a:t> </a:t>
            </a:r>
            <a:r>
              <a:rPr lang="en-US" dirty="0" err="1"/>
              <a:t>các</a:t>
            </a:r>
            <a:r>
              <a:rPr lang="en-US" dirty="0"/>
              <a:t> </a:t>
            </a:r>
            <a:r>
              <a:rPr lang="en-US" dirty="0" err="1"/>
              <a:t>sản</a:t>
            </a:r>
            <a:r>
              <a:rPr lang="en-US" dirty="0"/>
              <a:t> </a:t>
            </a:r>
            <a:r>
              <a:rPr lang="en-US" dirty="0" err="1"/>
              <a:t>phẩm</a:t>
            </a:r>
            <a:r>
              <a:rPr lang="en-US" dirty="0"/>
              <a:t> </a:t>
            </a:r>
            <a:r>
              <a:rPr lang="en-US" dirty="0" err="1"/>
              <a:t>liên</a:t>
            </a:r>
            <a:r>
              <a:rPr lang="en-US" dirty="0"/>
              <a:t> </a:t>
            </a:r>
            <a:r>
              <a:rPr lang="en-US" dirty="0" err="1"/>
              <a:t>quan</a:t>
            </a:r>
            <a:r>
              <a:rPr lang="en-US" dirty="0"/>
              <a:t> </a:t>
            </a:r>
            <a:r>
              <a:rPr lang="en-US" dirty="0" err="1"/>
              <a:t>đến</a:t>
            </a:r>
            <a:r>
              <a:rPr lang="en-US" dirty="0"/>
              <a:t> </a:t>
            </a:r>
            <a:r>
              <a:rPr lang="en-US" dirty="0" err="1"/>
              <a:t>thuốc</a:t>
            </a:r>
            <a:r>
              <a:rPr lang="en-US" dirty="0"/>
              <a:t> </a:t>
            </a:r>
            <a:r>
              <a:rPr lang="en-US" dirty="0" err="1"/>
              <a:t>lá</a:t>
            </a:r>
            <a:r>
              <a:rPr lang="en-US" dirty="0"/>
              <a:t> </a:t>
            </a:r>
            <a:r>
              <a:rPr lang="en-US" dirty="0" err="1"/>
              <a:t>điện</a:t>
            </a:r>
            <a:r>
              <a:rPr lang="en-US" dirty="0"/>
              <a:t> </a:t>
            </a:r>
            <a:r>
              <a:rPr lang="en-US" dirty="0" err="1"/>
              <a:t>tử</a:t>
            </a:r>
            <a:r>
              <a:rPr lang="en-US" dirty="0"/>
              <a:t>. </a:t>
            </a:r>
          </a:p>
          <a:p>
            <a:pPr marL="0" indent="0" algn="l">
              <a:spcBef>
                <a:spcPts val="2133"/>
              </a:spcBef>
              <a:spcAft>
                <a:spcPts val="2133"/>
              </a:spcAft>
              <a:buNone/>
            </a:pPr>
            <a:r>
              <a:rPr lang="en-US" dirty="0" err="1"/>
              <a:t>Bán</a:t>
            </a:r>
            <a:r>
              <a:rPr lang="en-US" dirty="0"/>
              <a:t> Vape, Pod, </a:t>
            </a:r>
            <a:r>
              <a:rPr lang="en-US" dirty="0" err="1"/>
              <a:t>tinh</a:t>
            </a:r>
            <a:r>
              <a:rPr lang="en-US" dirty="0"/>
              <a:t> </a:t>
            </a:r>
            <a:r>
              <a:rPr lang="en-US" dirty="0" err="1"/>
              <a:t>dầu</a:t>
            </a:r>
            <a:r>
              <a:rPr lang="en-US" dirty="0"/>
              <a:t>.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25B65967-8967-449D-8283-A5937422AE4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1042" y="301064"/>
            <a:ext cx="4814833" cy="6255872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800">
        <p:circle/>
      </p:transition>
    </mc:Choice>
    <mc:Fallback>
      <p:transition spd="slow">
        <p:circl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" presetClass="entr" presetSubtype="4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0" dur="500" fill="hold"/>
                                        <p:tgtEl>
                                          <p:spTgt spid="40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40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" presetID="42" presetClass="entr" presetSubtype="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1000"/>
                                        <p:tgtEl>
                                          <p:spTgt spid="40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40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40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42" presetClass="entr" presetSubtype="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40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40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40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08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1" name="Google Shape;431;p2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r>
              <a:rPr lang="en-GB" dirty="0">
                <a:solidFill>
                  <a:schemeClr val="tx2">
                    <a:lumMod val="50000"/>
                  </a:schemeClr>
                </a:solidFill>
              </a:rPr>
              <a:t>Admin customers</a:t>
            </a:r>
            <a:endParaRPr dirty="0">
              <a:solidFill>
                <a:schemeClr val="tx2">
                  <a:lumMod val="50000"/>
                </a:schemeClr>
              </a:solidFill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D2480A3-485B-1109-0F9D-5CBF3BCC8D72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>
            <a:normAutofit/>
          </a:bodyPr>
          <a:lstStyle/>
          <a:p>
            <a:r>
              <a:rPr lang="en-US" sz="2000" dirty="0" err="1"/>
              <a:t>Đầy</a:t>
            </a:r>
            <a:r>
              <a:rPr lang="en-US" sz="2000" dirty="0"/>
              <a:t> </a:t>
            </a:r>
            <a:r>
              <a:rPr lang="en-US" sz="2000" dirty="0" err="1"/>
              <a:t>đủ</a:t>
            </a:r>
            <a:r>
              <a:rPr lang="en-US" sz="2000" dirty="0"/>
              <a:t> </a:t>
            </a:r>
            <a:r>
              <a:rPr lang="en-US" sz="2000" dirty="0" err="1"/>
              <a:t>các</a:t>
            </a:r>
            <a:r>
              <a:rPr lang="en-US" sz="2000" dirty="0"/>
              <a:t> </a:t>
            </a:r>
            <a:r>
              <a:rPr lang="en-US" sz="2000" dirty="0" err="1"/>
              <a:t>chức</a:t>
            </a:r>
            <a:r>
              <a:rPr lang="en-US" sz="2000" dirty="0"/>
              <a:t> </a:t>
            </a:r>
            <a:r>
              <a:rPr lang="en-US" sz="2000" dirty="0" err="1"/>
              <a:t>năng</a:t>
            </a:r>
            <a:r>
              <a:rPr lang="en-US" sz="2000" dirty="0"/>
              <a:t>:</a:t>
            </a:r>
          </a:p>
          <a:p>
            <a:r>
              <a:rPr lang="en-US" sz="2000" dirty="0" err="1"/>
              <a:t>Thêm</a:t>
            </a:r>
            <a:r>
              <a:rPr lang="en-US" sz="2000" dirty="0"/>
              <a:t> </a:t>
            </a:r>
            <a:r>
              <a:rPr lang="en-US" sz="2000" dirty="0" err="1"/>
              <a:t>mới</a:t>
            </a:r>
            <a:r>
              <a:rPr lang="en-US" sz="2000" dirty="0"/>
              <a:t>.</a:t>
            </a:r>
          </a:p>
          <a:p>
            <a:r>
              <a:rPr lang="en-US" sz="2000" dirty="0" err="1"/>
              <a:t>Sửa</a:t>
            </a:r>
            <a:r>
              <a:rPr lang="en-US" sz="2000" dirty="0"/>
              <a:t> </a:t>
            </a:r>
            <a:r>
              <a:rPr lang="en-US" sz="2000" dirty="0" err="1"/>
              <a:t>thông</a:t>
            </a:r>
            <a:r>
              <a:rPr lang="en-US" sz="2000" dirty="0"/>
              <a:t> tin.</a:t>
            </a:r>
          </a:p>
          <a:p>
            <a:r>
              <a:rPr lang="en-US" sz="2000" dirty="0" err="1"/>
              <a:t>Xóa</a:t>
            </a:r>
            <a:r>
              <a:rPr lang="en-US" sz="2000" dirty="0"/>
              <a:t> </a:t>
            </a:r>
            <a:r>
              <a:rPr lang="en-US" sz="2000" dirty="0" err="1"/>
              <a:t>thông</a:t>
            </a:r>
            <a:r>
              <a:rPr lang="en-US" sz="2000" dirty="0"/>
              <a:t> tin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4E9EB7CB-277E-FBD5-728C-16FAED4726E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18516" y="255738"/>
            <a:ext cx="3694247" cy="1802009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F5A151FD-623C-2480-C7C8-C44808CC689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18515" y="2469461"/>
            <a:ext cx="3791113" cy="1802009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E1CFACD8-FC7C-800D-8B3C-47E2752490E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18322" y="4967927"/>
            <a:ext cx="3791306" cy="15356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7548865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1" name="Google Shape;431;p21"/>
          <p:cNvSpPr txBox="1">
            <a:spLocks noGrp="1"/>
          </p:cNvSpPr>
          <p:nvPr>
            <p:ph type="title"/>
          </p:nvPr>
        </p:nvSpPr>
        <p:spPr>
          <a:xfrm>
            <a:off x="919119" y="183823"/>
            <a:ext cx="10353761" cy="756502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r>
              <a:rPr lang="en-GB" dirty="0">
                <a:solidFill>
                  <a:schemeClr val="tx2">
                    <a:lumMod val="50000"/>
                  </a:schemeClr>
                </a:solidFill>
              </a:rPr>
              <a:t>Admin orders</a:t>
            </a:r>
            <a:endParaRPr dirty="0">
              <a:solidFill>
                <a:schemeClr val="tx2">
                  <a:lumMod val="50000"/>
                </a:schemeClr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4DD9665-E9B2-A854-6FFD-192AC1CE47D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91851" y="1641396"/>
            <a:ext cx="10608297" cy="49339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0987539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1" name="Google Shape;431;p21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r>
              <a:rPr lang="en-GB" dirty="0">
                <a:solidFill>
                  <a:schemeClr val="tx2">
                    <a:lumMod val="50000"/>
                  </a:schemeClr>
                </a:solidFill>
              </a:rPr>
              <a:t>Admin Orders</a:t>
            </a:r>
            <a:endParaRPr dirty="0">
              <a:solidFill>
                <a:schemeClr val="tx2">
                  <a:lumMod val="50000"/>
                </a:schemeClr>
              </a:solidFill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D2480A3-485B-1109-0F9D-5CBF3BCC8D72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>
            <a:normAutofit/>
          </a:bodyPr>
          <a:lstStyle/>
          <a:p>
            <a:r>
              <a:rPr lang="en-US" sz="2000" dirty="0" err="1"/>
              <a:t>Đầy</a:t>
            </a:r>
            <a:r>
              <a:rPr lang="en-US" sz="2000" dirty="0"/>
              <a:t> </a:t>
            </a:r>
            <a:r>
              <a:rPr lang="en-US" sz="2000" dirty="0" err="1"/>
              <a:t>đủ</a:t>
            </a:r>
            <a:r>
              <a:rPr lang="en-US" sz="2000" dirty="0"/>
              <a:t> </a:t>
            </a:r>
            <a:r>
              <a:rPr lang="en-US" sz="2000" dirty="0" err="1"/>
              <a:t>các</a:t>
            </a:r>
            <a:r>
              <a:rPr lang="en-US" sz="2000" dirty="0"/>
              <a:t> </a:t>
            </a:r>
            <a:r>
              <a:rPr lang="en-US" sz="2000" dirty="0" err="1"/>
              <a:t>chức</a:t>
            </a:r>
            <a:r>
              <a:rPr lang="en-US" sz="2000" dirty="0"/>
              <a:t> </a:t>
            </a:r>
            <a:r>
              <a:rPr lang="en-US" sz="2000" dirty="0" err="1"/>
              <a:t>năng</a:t>
            </a:r>
            <a:r>
              <a:rPr lang="en-US" sz="2000" dirty="0"/>
              <a:t>:</a:t>
            </a:r>
          </a:p>
          <a:p>
            <a:r>
              <a:rPr lang="en-US" sz="2000" dirty="0" err="1"/>
              <a:t>Thêm</a:t>
            </a:r>
            <a:r>
              <a:rPr lang="en-US" sz="2000" dirty="0"/>
              <a:t> </a:t>
            </a:r>
            <a:r>
              <a:rPr lang="en-US" sz="2000" dirty="0" err="1"/>
              <a:t>mới</a:t>
            </a:r>
            <a:r>
              <a:rPr lang="en-US" sz="2000" dirty="0"/>
              <a:t>.</a:t>
            </a:r>
          </a:p>
          <a:p>
            <a:r>
              <a:rPr lang="en-US" sz="2000" dirty="0" err="1"/>
              <a:t>Sửa</a:t>
            </a:r>
            <a:r>
              <a:rPr lang="en-US" sz="2000" dirty="0"/>
              <a:t> </a:t>
            </a:r>
            <a:r>
              <a:rPr lang="en-US" sz="2000" dirty="0" err="1"/>
              <a:t>thông</a:t>
            </a:r>
            <a:r>
              <a:rPr lang="en-US" sz="2000" dirty="0"/>
              <a:t> tin.</a:t>
            </a:r>
          </a:p>
          <a:p>
            <a:r>
              <a:rPr lang="en-US" sz="2000" dirty="0" err="1"/>
              <a:t>Xóa</a:t>
            </a:r>
            <a:r>
              <a:rPr lang="en-US" sz="2000" dirty="0"/>
              <a:t> </a:t>
            </a:r>
            <a:r>
              <a:rPr lang="en-US" sz="2000" dirty="0" err="1"/>
              <a:t>thông</a:t>
            </a:r>
            <a:r>
              <a:rPr lang="en-US" sz="2000" dirty="0"/>
              <a:t> tin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BABAFAC-B9D9-8D82-561B-EBAACEFB567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29778" y="127034"/>
            <a:ext cx="3744300" cy="1984012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A850919C-DC37-776D-3D7A-6F2DAF0FBCA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29778" y="2442640"/>
            <a:ext cx="3744301" cy="1724708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243A29F1-6918-5D61-97F3-7B70CC4C846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029778" y="4631131"/>
            <a:ext cx="4005139" cy="17213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733221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2" name="Google Shape;762;p33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vert="horz" wrap="square" lIns="121900" tIns="121900" rIns="121900" bIns="121900" rtlCol="0" anchor="ctr" anchorCtr="0">
            <a:noAutofit/>
          </a:bodyPr>
          <a:lstStyle/>
          <a:p>
            <a:r>
              <a:rPr lang="en-GB"/>
              <a:t>Thank you!</a:t>
            </a:r>
            <a:endParaRPr/>
          </a:p>
        </p:txBody>
      </p:sp>
      <p:sp>
        <p:nvSpPr>
          <p:cNvPr id="763" name="Google Shape;763;p33"/>
          <p:cNvSpPr txBox="1">
            <a:spLocks noGrp="1"/>
          </p:cNvSpPr>
          <p:nvPr>
            <p:ph type="body" idx="4294967295"/>
          </p:nvPr>
        </p:nvSpPr>
        <p:spPr>
          <a:xfrm>
            <a:off x="0" y="6053138"/>
            <a:ext cx="6059488" cy="454025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pPr marL="0" indent="0">
              <a:spcBef>
                <a:spcPts val="0"/>
              </a:spcBef>
              <a:spcAft>
                <a:spcPts val="2133"/>
              </a:spcAft>
              <a:buNone/>
            </a:pPr>
            <a:r>
              <a:rPr lang="en-GB" sz="1600">
                <a:solidFill>
                  <a:srgbClr val="FFFFFF"/>
                </a:solidFill>
              </a:rPr>
              <a:t>Fonts Used: Muli and </a:t>
            </a:r>
            <a:r>
              <a:rPr lang="en-GB" sz="1600">
                <a:solidFill>
                  <a:srgbClr val="FFFFFF"/>
                </a:solidFill>
                <a:latin typeface="Source Code Pro Medium"/>
                <a:ea typeface="Source Code Pro Medium"/>
                <a:cs typeface="Source Code Pro Medium"/>
                <a:sym typeface="Source Code Pro Medium"/>
              </a:rPr>
              <a:t>Source Code Pro</a:t>
            </a:r>
            <a:endParaRPr sz="1600">
              <a:solidFill>
                <a:srgbClr val="FFFFFF"/>
              </a:solidFill>
              <a:latin typeface="Source Code Pro Medium"/>
              <a:ea typeface="Source Code Pro Medium"/>
              <a:cs typeface="Source Code Pro Medium"/>
              <a:sym typeface="Source Code Pro Medium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5" name="Google Shape;415;p18"/>
          <p:cNvSpPr txBox="1">
            <a:spLocks noGrp="1"/>
          </p:cNvSpPr>
          <p:nvPr>
            <p:ph type="title"/>
          </p:nvPr>
        </p:nvSpPr>
        <p:spPr>
          <a:xfrm>
            <a:off x="801400" y="436341"/>
            <a:ext cx="10599200" cy="7636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b" anchorCtr="0">
            <a:noAutofit/>
          </a:bodyPr>
          <a:lstStyle/>
          <a:p>
            <a:r>
              <a:rPr lang="en-US" dirty="0" err="1">
                <a:solidFill>
                  <a:srgbClr val="FF0000"/>
                </a:solidFill>
              </a:rPr>
              <a:t>Công</a:t>
            </a:r>
            <a:r>
              <a:rPr lang="en-US" dirty="0">
                <a:solidFill>
                  <a:srgbClr val="FF0000"/>
                </a:solidFill>
              </a:rPr>
              <a:t> </a:t>
            </a:r>
            <a:r>
              <a:rPr lang="en-US" dirty="0" err="1">
                <a:solidFill>
                  <a:srgbClr val="FF0000"/>
                </a:solidFill>
              </a:rPr>
              <a:t>nghệ</a:t>
            </a:r>
            <a:r>
              <a:rPr lang="en-US" dirty="0">
                <a:solidFill>
                  <a:srgbClr val="FF0000"/>
                </a:solidFill>
              </a:rPr>
              <a:t> </a:t>
            </a:r>
            <a:r>
              <a:rPr lang="en-US" dirty="0" err="1">
                <a:solidFill>
                  <a:srgbClr val="FF0000"/>
                </a:solidFill>
              </a:rPr>
              <a:t>áp</a:t>
            </a:r>
            <a:r>
              <a:rPr lang="en-US" dirty="0">
                <a:solidFill>
                  <a:srgbClr val="FF0000"/>
                </a:solidFill>
              </a:rPr>
              <a:t> </a:t>
            </a:r>
            <a:r>
              <a:rPr lang="en-US" dirty="0" err="1">
                <a:solidFill>
                  <a:srgbClr val="FF0000"/>
                </a:solidFill>
              </a:rPr>
              <a:t>dụng</a:t>
            </a:r>
            <a:r>
              <a:rPr lang="en-US" dirty="0">
                <a:solidFill>
                  <a:srgbClr val="FF0000"/>
                </a:solidFill>
              </a:rPr>
              <a:t> </a:t>
            </a:r>
            <a:r>
              <a:rPr lang="en-US" dirty="0" err="1">
                <a:solidFill>
                  <a:srgbClr val="FF0000"/>
                </a:solidFill>
              </a:rPr>
              <a:t>cho</a:t>
            </a:r>
            <a:r>
              <a:rPr lang="en-US" dirty="0">
                <a:solidFill>
                  <a:srgbClr val="FF0000"/>
                </a:solidFill>
              </a:rPr>
              <a:t> </a:t>
            </a:r>
            <a:r>
              <a:rPr lang="en-US" dirty="0" err="1">
                <a:solidFill>
                  <a:srgbClr val="FF0000"/>
                </a:solidFill>
              </a:rPr>
              <a:t>dự</a:t>
            </a:r>
            <a:r>
              <a:rPr lang="en-US" dirty="0">
                <a:solidFill>
                  <a:srgbClr val="FF0000"/>
                </a:solidFill>
              </a:rPr>
              <a:t> </a:t>
            </a:r>
            <a:r>
              <a:rPr lang="en-US" dirty="0" err="1">
                <a:solidFill>
                  <a:srgbClr val="FF0000"/>
                </a:solidFill>
              </a:rPr>
              <a:t>án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5478EFE1-FC7C-8D0A-5E05-24AA17EEC43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JavaScript.</a:t>
            </a:r>
          </a:p>
          <a:p>
            <a:endParaRPr lang="en-US" dirty="0"/>
          </a:p>
          <a:p>
            <a:r>
              <a:rPr lang="en-US" dirty="0"/>
              <a:t>Bootstrap.</a:t>
            </a:r>
          </a:p>
          <a:p>
            <a:endParaRPr lang="en-US" dirty="0"/>
          </a:p>
          <a:p>
            <a:r>
              <a:rPr lang="en-US" dirty="0"/>
              <a:t>React JS.</a:t>
            </a:r>
          </a:p>
          <a:p>
            <a:endParaRPr lang="en-US" dirty="0"/>
          </a:p>
          <a:p>
            <a:r>
              <a:rPr lang="en-US" dirty="0"/>
              <a:t>Material UI.</a:t>
            </a:r>
          </a:p>
          <a:p>
            <a:endParaRPr lang="en-US" dirty="0"/>
          </a:p>
          <a:p>
            <a:r>
              <a:rPr lang="en-US" dirty="0" err="1"/>
              <a:t>Reactstrap</a:t>
            </a:r>
            <a:r>
              <a:rPr lang="en-US" dirty="0"/>
              <a:t>.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526DC2B9-44A1-72FD-4E20-C8173296B836}"/>
              </a:ext>
            </a:extLst>
          </p:cNvPr>
          <p:cNvSpPr>
            <a:spLocks noGrp="1"/>
          </p:cNvSpPr>
          <p:nvPr>
            <p:ph type="body" idx="2"/>
          </p:nvPr>
        </p:nvSpPr>
        <p:spPr>
          <a:xfrm>
            <a:off x="6443200" y="1366887"/>
            <a:ext cx="4853200" cy="4725079"/>
          </a:xfrm>
        </p:spPr>
        <p:txBody>
          <a:bodyPr>
            <a:normAutofit/>
          </a:bodyPr>
          <a:lstStyle/>
          <a:p>
            <a:pPr marL="0" indent="0">
              <a:lnSpc>
                <a:spcPct val="150000"/>
              </a:lnSpc>
              <a:buNone/>
            </a:pPr>
            <a:endParaRPr lang="en-US" dirty="0"/>
          </a:p>
          <a:p>
            <a:endParaRPr lang="en-US" dirty="0"/>
          </a:p>
          <a:p>
            <a:r>
              <a:rPr lang="en-US" dirty="0"/>
              <a:t>Node JS.</a:t>
            </a:r>
          </a:p>
          <a:p>
            <a:endParaRPr lang="en-US" dirty="0"/>
          </a:p>
          <a:p>
            <a:r>
              <a:rPr lang="en-US" dirty="0"/>
              <a:t>Core UI.</a:t>
            </a:r>
          </a:p>
          <a:p>
            <a:endParaRPr lang="en-US" dirty="0"/>
          </a:p>
          <a:p>
            <a:r>
              <a:rPr lang="en-US" dirty="0"/>
              <a:t>React Router.</a:t>
            </a:r>
          </a:p>
          <a:p>
            <a:endParaRPr lang="en-US" dirty="0"/>
          </a:p>
          <a:p>
            <a:r>
              <a:rPr lang="en-US" dirty="0"/>
              <a:t>Firebase. </a:t>
            </a:r>
          </a:p>
          <a:p>
            <a:endParaRPr lang="en-US" dirty="0"/>
          </a:p>
          <a:p>
            <a:r>
              <a:rPr lang="en-US" dirty="0"/>
              <a:t>Mongoose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  <p:pic>
        <p:nvPicPr>
          <p:cNvPr id="1026" name="Picture 2" descr="Navbar · Bootstrap">
            <a:extLst>
              <a:ext uri="{FF2B5EF4-FFF2-40B4-BE49-F238E27FC236}">
                <a16:creationId xmlns:a16="http://schemas.microsoft.com/office/drawing/2014/main" id="{1F6CB8F8-D258-EE74-254E-2408452579A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68003" y="2926661"/>
            <a:ext cx="502339" cy="50233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2" name="Picture 8" descr="React Logo PNG Transparent &amp; SVG Vector - Freebie Supply">
            <a:extLst>
              <a:ext uri="{FF2B5EF4-FFF2-40B4-BE49-F238E27FC236}">
                <a16:creationId xmlns:a16="http://schemas.microsoft.com/office/drawing/2014/main" id="{C9C9934C-0E9E-3764-77C1-65D7EC6AF3E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72085" y="3619893"/>
            <a:ext cx="704633" cy="5284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mui-org on Bit.cloud">
            <a:extLst>
              <a:ext uri="{FF2B5EF4-FFF2-40B4-BE49-F238E27FC236}">
                <a16:creationId xmlns:a16="http://schemas.microsoft.com/office/drawing/2014/main" id="{DE0C6C50-5BE0-31DE-E819-B36C7B85AC4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68003" y="4357477"/>
            <a:ext cx="540046" cy="54004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Picture 2" descr="Reactstrap - Human Resources Department Icon PNG Image | Transparent PNG  Free Download on SeekPNG">
            <a:extLst>
              <a:ext uri="{FF2B5EF4-FFF2-40B4-BE49-F238E27FC236}">
                <a16:creationId xmlns:a16="http://schemas.microsoft.com/office/drawing/2014/main" id="{D4127904-E90C-B788-F2DC-C88852410BE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81846" y="5203585"/>
            <a:ext cx="694872" cy="48047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0" name="Picture 6" descr="JavaScript Code Structure - Vegibit">
            <a:extLst>
              <a:ext uri="{FF2B5EF4-FFF2-40B4-BE49-F238E27FC236}">
                <a16:creationId xmlns:a16="http://schemas.microsoft.com/office/drawing/2014/main" id="{A114D572-CEB7-964A-0AE0-8C1D7636EC9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68003" y="2204766"/>
            <a:ext cx="480477" cy="48047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8" descr="node_js – ab-it">
            <a:extLst>
              <a:ext uri="{FF2B5EF4-FFF2-40B4-BE49-F238E27FC236}">
                <a16:creationId xmlns:a16="http://schemas.microsoft.com/office/drawing/2014/main" id="{293626AF-59FE-C40D-AE61-C304DD03097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74615" y="2146580"/>
            <a:ext cx="517174" cy="5968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4" name="Picture 10" descr="Coreui, c, logo Icon in Coreui Brands">
            <a:extLst>
              <a:ext uri="{FF2B5EF4-FFF2-40B4-BE49-F238E27FC236}">
                <a16:creationId xmlns:a16="http://schemas.microsoft.com/office/drawing/2014/main" id="{EE3DD978-240A-67D3-43FA-7E4BDD55125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V="1">
            <a:off x="9284743" y="2919243"/>
            <a:ext cx="517174" cy="51717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38" name="Picture 14" descr="React Training: React Router v6 Preview">
            <a:extLst>
              <a:ext uri="{FF2B5EF4-FFF2-40B4-BE49-F238E27FC236}">
                <a16:creationId xmlns:a16="http://schemas.microsoft.com/office/drawing/2014/main" id="{4589A90B-720C-9725-DFEF-0F6EC071AEE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flipH="1">
            <a:off x="9232777" y="3640367"/>
            <a:ext cx="596847" cy="59684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4" name="Picture 20" descr="Core/App | React Native Firebase">
            <a:extLst>
              <a:ext uri="{FF2B5EF4-FFF2-40B4-BE49-F238E27FC236}">
                <a16:creationId xmlns:a16="http://schemas.microsoft.com/office/drawing/2014/main" id="{E5F4B1B9-D281-E58C-167C-715E77ECA62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41758" y="4357477"/>
            <a:ext cx="639832" cy="56785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6" name="Picture 22">
            <a:extLst>
              <a:ext uri="{FF2B5EF4-FFF2-40B4-BE49-F238E27FC236}">
                <a16:creationId xmlns:a16="http://schemas.microsoft.com/office/drawing/2014/main" id="{B7A692E6-D7B9-7F93-755E-FE371ED1583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284743" y="5134154"/>
            <a:ext cx="544881" cy="51677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1000"/>
                                        <p:tgtEl>
                                          <p:spTgt spid="4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42" presetClass="entr" presetSubtype="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1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42" presetClass="entr" presetSubtype="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1000"/>
                                        <p:tgtEl>
                                          <p:spTgt spid="10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10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10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8" presetID="42" presetClass="entr" presetSubtype="0" fill="hold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1000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42" presetClass="entr" presetSubtype="0" fill="hold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1000"/>
                                        <p:tgtEl>
                                          <p:spTgt spid="10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10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8" presetID="42" presetClass="entr" presetSubtype="0" fill="hold" nodeType="withEffect">
                                  <p:stCondLst>
                                    <p:cond delay="450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0" dur="1000"/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42" presetClass="entr" presetSubtype="0" fill="hold" nodeType="withEffect">
                                  <p:stCondLst>
                                    <p:cond delay="45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103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10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10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8" presetID="42" presetClass="entr" presetSubtype="0" fill="hold" nodeType="withEffect">
                                  <p:stCondLst>
                                    <p:cond delay="600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1000"/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" presetID="42" presetClass="entr" presetSubtype="0" fill="hold" nodeType="withEffect">
                                  <p:stCondLst>
                                    <p:cond delay="600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5" dur="1000"/>
                                        <p:tgtEl>
                                          <p:spTgt spid="10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10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10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8" presetID="42" presetClass="entr" presetSubtype="0" fill="hold" nodeType="withEffect">
                                  <p:stCondLst>
                                    <p:cond delay="7500"/>
                                  </p:stCondLst>
                                  <p:childTnLst>
                                    <p:set>
                                      <p:cBhvr>
                                        <p:cTn id="4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0" dur="1000"/>
                                        <p:tgtEl>
                                          <p:spTgt spid="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1000" fill="hold"/>
                                        <p:tgtEl>
                                          <p:spTgt spid="8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42" presetClass="entr" presetSubtype="0" fill="hold" nodeType="withEffect">
                                  <p:stCondLst>
                                    <p:cond delay="750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10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8" presetID="42" presetClass="entr" presetSubtype="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0" dur="1000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1" dur="1000" fill="hold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1000" fill="hold"/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3" presetID="42" presetClass="entr" presetSubtype="0" fill="hold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6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" dur="1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8" presetID="42" presetClass="entr" presetSubtype="0" fill="hold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1000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1" dur="1000" fill="hold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" dur="1000" fill="hold"/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3" presetID="42" presetClass="entr" presetSubtype="0" fill="hold" nodeType="withEffect">
                                  <p:stCondLst>
                                    <p:cond delay="300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5" dur="1000"/>
                                        <p:tgtEl>
                                          <p:spTgt spid="103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76" dur="1000" fill="hold"/>
                                        <p:tgtEl>
                                          <p:spTgt spid="10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7" dur="1000" fill="hold"/>
                                        <p:tgtEl>
                                          <p:spTgt spid="10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8" presetID="42" presetClass="entr" presetSubtype="0" fill="hold" nodeType="withEffect">
                                  <p:stCondLst>
                                    <p:cond delay="450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0" dur="1000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1" dur="1000" fill="hold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2" dur="1000" fill="hold"/>
                                        <p:tgtEl>
                                          <p:spTgt spid="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3" presetID="42" presetClass="entr" presetSubtype="0" fill="hold" nodeType="withEffect">
                                  <p:stCondLst>
                                    <p:cond delay="450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5" dur="1000"/>
                                        <p:tgtEl>
                                          <p:spTgt spid="103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6" dur="1000" fill="hold"/>
                                        <p:tgtEl>
                                          <p:spTgt spid="10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7" dur="1000" fill="hold"/>
                                        <p:tgtEl>
                                          <p:spTgt spid="10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8" presetID="42" presetClass="entr" presetSubtype="0" fill="hold" nodeType="withEffect">
                                  <p:stCondLst>
                                    <p:cond delay="7500"/>
                                  </p:stCondLst>
                                  <p:childTnLst>
                                    <p:set>
                                      <p:cBhvr>
                                        <p:cTn id="8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0" dur="1000"/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1" dur="1000" fill="hold"/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2" dur="1000" fill="hold"/>
                                        <p:tgtEl>
                                          <p:spTgt spid="7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3" presetID="42" presetClass="entr" presetSubtype="0" fill="hold" nodeType="withEffect">
                                  <p:stCondLst>
                                    <p:cond delay="600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5" dur="1000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96" dur="1000" fill="hold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7" dur="1000" fill="hold"/>
                                        <p:tgtEl>
                                          <p:spTgt spid="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8" presetID="42" presetClass="entr" presetSubtype="0" fill="hold" nodeType="withEffect">
                                  <p:stCondLst>
                                    <p:cond delay="6000"/>
                                  </p:stCondLst>
                                  <p:childTnLst>
                                    <p:set>
                                      <p:cBhvr>
                                        <p:cTn id="9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0" dur="1000"/>
                                        <p:tgtEl>
                                          <p:spTgt spid="104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1" dur="1000" fill="hold"/>
                                        <p:tgtEl>
                                          <p:spTgt spid="10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2" dur="1000" fill="hold"/>
                                        <p:tgtEl>
                                          <p:spTgt spid="10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03" presetID="42" presetClass="entr" presetSubtype="0" fill="hold" nodeType="withEffect">
                                  <p:stCondLst>
                                    <p:cond delay="750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5" dur="1000"/>
                                        <p:tgtEl>
                                          <p:spTgt spid="104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06" dur="1000" fill="hold"/>
                                        <p:tgtEl>
                                          <p:spTgt spid="10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7" dur="1000" fill="hold"/>
                                        <p:tgtEl>
                                          <p:spTgt spid="10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15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1" name="Google Shape;301;p17"/>
          <p:cNvSpPr txBox="1">
            <a:spLocks noGrp="1"/>
          </p:cNvSpPr>
          <p:nvPr>
            <p:ph type="title"/>
          </p:nvPr>
        </p:nvSpPr>
        <p:spPr>
          <a:xfrm>
            <a:off x="1409000" y="245631"/>
            <a:ext cx="9374000" cy="13324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r>
              <a:rPr lang="en" dirty="0">
                <a:solidFill>
                  <a:srgbClr val="FF0000"/>
                </a:solidFill>
              </a:rPr>
              <a:t>Mô hình quan hệ cơ sở dữ liệu</a:t>
            </a:r>
            <a:endParaRPr dirty="0">
              <a:solidFill>
                <a:srgbClr val="FF0000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6ED1AE5-E537-57D9-87F1-0157796778F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84786" y="1771753"/>
            <a:ext cx="7022427" cy="48406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44495678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1" name="Google Shape;421;p19"/>
          <p:cNvSpPr txBox="1">
            <a:spLocks noGrp="1"/>
          </p:cNvSpPr>
          <p:nvPr>
            <p:ph type="title"/>
          </p:nvPr>
        </p:nvSpPr>
        <p:spPr>
          <a:xfrm>
            <a:off x="961534" y="692970"/>
            <a:ext cx="10322351" cy="3863849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ctr" anchorCtr="0">
            <a:noAutofit/>
          </a:bodyPr>
          <a:lstStyle/>
          <a:p>
            <a:pPr algn="ctr"/>
            <a:r>
              <a:rPr lang="en-GB" dirty="0" err="1">
                <a:solidFill>
                  <a:srgbClr val="FF0000"/>
                </a:solidFill>
              </a:rPr>
              <a:t>Chức</a:t>
            </a:r>
            <a:r>
              <a:rPr lang="en-GB" dirty="0">
                <a:solidFill>
                  <a:srgbClr val="FF0000"/>
                </a:solidFill>
              </a:rPr>
              <a:t> </a:t>
            </a:r>
            <a:r>
              <a:rPr lang="en-GB" dirty="0" err="1">
                <a:solidFill>
                  <a:srgbClr val="FF0000"/>
                </a:solidFill>
              </a:rPr>
              <a:t>năng</a:t>
            </a:r>
            <a:r>
              <a:rPr lang="en-GB" dirty="0">
                <a:solidFill>
                  <a:srgbClr val="FF0000"/>
                </a:solidFill>
              </a:rPr>
              <a:t> </a:t>
            </a:r>
            <a:r>
              <a:rPr lang="en-GB" dirty="0" err="1">
                <a:solidFill>
                  <a:srgbClr val="FF0000"/>
                </a:solidFill>
              </a:rPr>
              <a:t>có</a:t>
            </a:r>
            <a:r>
              <a:rPr lang="en-GB" dirty="0">
                <a:solidFill>
                  <a:srgbClr val="FF0000"/>
                </a:solidFill>
              </a:rPr>
              <a:t> </a:t>
            </a:r>
            <a:r>
              <a:rPr lang="en-GB" dirty="0" err="1">
                <a:solidFill>
                  <a:srgbClr val="FF0000"/>
                </a:solidFill>
              </a:rPr>
              <a:t>trong</a:t>
            </a:r>
            <a:r>
              <a:rPr lang="en-GB" dirty="0">
                <a:solidFill>
                  <a:srgbClr val="FF0000"/>
                </a:solidFill>
              </a:rPr>
              <a:t> </a:t>
            </a:r>
            <a:r>
              <a:rPr lang="en-GB" dirty="0" err="1">
                <a:solidFill>
                  <a:srgbClr val="FF0000"/>
                </a:solidFill>
              </a:rPr>
              <a:t>dự</a:t>
            </a:r>
            <a:r>
              <a:rPr lang="en-GB" dirty="0">
                <a:solidFill>
                  <a:srgbClr val="FF0000"/>
                </a:solidFill>
              </a:rPr>
              <a:t> </a:t>
            </a:r>
            <a:r>
              <a:rPr lang="en-GB" dirty="0" err="1">
                <a:solidFill>
                  <a:srgbClr val="FF0000"/>
                </a:solidFill>
              </a:rPr>
              <a:t>án</a:t>
            </a:r>
            <a:r>
              <a:rPr lang="en-GB" dirty="0">
                <a:solidFill>
                  <a:srgbClr val="FF0000"/>
                </a:solidFill>
              </a:rPr>
              <a:t>.</a:t>
            </a:r>
            <a:endParaRPr dirty="0">
              <a:solidFill>
                <a:srgbClr val="FF0000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1000"/>
                                        <p:tgtEl>
                                          <p:spTgt spid="4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21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p16"/>
          <p:cNvSpPr txBox="1">
            <a:spLocks noGrp="1"/>
          </p:cNvSpPr>
          <p:nvPr>
            <p:ph type="title"/>
          </p:nvPr>
        </p:nvSpPr>
        <p:spPr>
          <a:xfrm>
            <a:off x="919119" y="1347019"/>
            <a:ext cx="10353761" cy="1325563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rmAutofit/>
          </a:bodyPr>
          <a:lstStyle/>
          <a:p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</a:t>
            </a:r>
            <a:r>
              <a:rPr lang="vi-VN" sz="3600" dirty="0">
                <a:solidFill>
                  <a:schemeClr val="tx2">
                    <a:lumMod val="75000"/>
                  </a:schemeClr>
                </a:solidFill>
              </a:rPr>
              <a:t>Các trang của hệ thống</a:t>
            </a:r>
            <a:br>
              <a:rPr lang="vi-VN" sz="3600" dirty="0">
                <a:solidFill>
                  <a:schemeClr val="tx2">
                    <a:lumMod val="75000"/>
                  </a:schemeClr>
                </a:solidFill>
              </a:rPr>
            </a:br>
            <a:endParaRPr lang="en-US"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4C913BA9-41E1-68E3-5150-A98A6F19CBA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4749445" y="3091341"/>
            <a:ext cx="5107208" cy="2878968"/>
          </a:xfrm>
        </p:spPr>
        <p:txBody>
          <a:bodyPr/>
          <a:lstStyle/>
          <a:p>
            <a:r>
              <a:rPr lang="en-US" u="sng" dirty="0"/>
              <a:t>Trang </a:t>
            </a:r>
            <a:r>
              <a:rPr lang="en-US" u="sng" dirty="0" err="1"/>
              <a:t>chủ</a:t>
            </a:r>
            <a:endParaRPr lang="en-US" u="sng" dirty="0"/>
          </a:p>
          <a:p>
            <a:r>
              <a:rPr lang="en-US" sz="2000" dirty="0" err="1"/>
              <a:t>Danh</a:t>
            </a:r>
            <a:r>
              <a:rPr lang="en-US" sz="2000" dirty="0"/>
              <a:t> </a:t>
            </a:r>
            <a:r>
              <a:rPr lang="en-US" sz="2000" dirty="0" err="1"/>
              <a:t>sách</a:t>
            </a:r>
            <a:r>
              <a:rPr lang="en-US" sz="2000" dirty="0"/>
              <a:t> </a:t>
            </a:r>
            <a:r>
              <a:rPr lang="en-US" sz="2000" dirty="0" err="1"/>
              <a:t>sản</a:t>
            </a:r>
            <a:r>
              <a:rPr lang="en-US" sz="2000" dirty="0"/>
              <a:t> </a:t>
            </a:r>
            <a:r>
              <a:rPr lang="en-US" sz="2000" dirty="0" err="1"/>
              <a:t>phẩm</a:t>
            </a:r>
            <a:endParaRPr lang="en-US" dirty="0"/>
          </a:p>
          <a:p>
            <a:r>
              <a:rPr lang="en-US" sz="2000" dirty="0"/>
              <a:t>Chi </a:t>
            </a:r>
            <a:r>
              <a:rPr lang="en-US" sz="2000" dirty="0" err="1"/>
              <a:t>tiết</a:t>
            </a:r>
            <a:r>
              <a:rPr lang="en-US" sz="2000" dirty="0"/>
              <a:t> </a:t>
            </a:r>
            <a:r>
              <a:rPr lang="en-US" sz="2000" dirty="0" err="1"/>
              <a:t>sản</a:t>
            </a:r>
            <a:r>
              <a:rPr lang="en-US" sz="2000" dirty="0"/>
              <a:t> </a:t>
            </a:r>
            <a:r>
              <a:rPr lang="en-US" sz="2000" dirty="0" err="1"/>
              <a:t>phẩm</a:t>
            </a:r>
            <a:endParaRPr lang="en-US" dirty="0"/>
          </a:p>
          <a:p>
            <a:r>
              <a:rPr lang="en-US" sz="2000" dirty="0" err="1"/>
              <a:t>Đặt</a:t>
            </a:r>
            <a:r>
              <a:rPr lang="en-US" sz="2000" dirty="0"/>
              <a:t> hang</a:t>
            </a:r>
            <a:endParaRPr lang="en-US" dirty="0"/>
          </a:p>
          <a:p>
            <a:r>
              <a:rPr lang="en-US" sz="2000" dirty="0"/>
              <a:t>Trang </a:t>
            </a:r>
            <a:r>
              <a:rPr lang="en-US" sz="2000" dirty="0" err="1"/>
              <a:t>chủ</a:t>
            </a:r>
            <a:r>
              <a:rPr lang="en-US" sz="2000" dirty="0"/>
              <a:t> </a:t>
            </a:r>
            <a:r>
              <a:rPr lang="en-US" sz="2000" dirty="0" err="1"/>
              <a:t>quản</a:t>
            </a:r>
            <a:r>
              <a:rPr lang="en-US" sz="2000" dirty="0"/>
              <a:t> </a:t>
            </a:r>
            <a:r>
              <a:rPr lang="en-US" sz="2000" dirty="0" err="1"/>
              <a:t>lý</a:t>
            </a:r>
            <a:endParaRPr lang="en-US" sz="2000" dirty="0"/>
          </a:p>
          <a:p>
            <a:endParaRPr lang="en-US" u="sng" dirty="0"/>
          </a:p>
        </p:txBody>
      </p:sp>
    </p:spTree>
    <p:extLst>
      <p:ext uri="{BB962C8B-B14F-4D97-AF65-F5344CB8AC3E}">
        <p14:creationId xmlns:p14="http://schemas.microsoft.com/office/powerpoint/2010/main" val="136088150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6" name="Google Shape;426;p20"/>
          <p:cNvSpPr txBox="1">
            <a:spLocks noGrp="1"/>
          </p:cNvSpPr>
          <p:nvPr>
            <p:ph type="title"/>
          </p:nvPr>
        </p:nvSpPr>
        <p:spPr>
          <a:xfrm>
            <a:off x="1519699" y="220790"/>
            <a:ext cx="3863008" cy="1360602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ctr" anchorCtr="0">
            <a:noAutofit/>
          </a:bodyPr>
          <a:lstStyle/>
          <a:p>
            <a:r>
              <a:rPr lang="en-GB" dirty="0">
                <a:solidFill>
                  <a:schemeClr val="tx2">
                    <a:lumMod val="50000"/>
                  </a:schemeClr>
                </a:solidFill>
              </a:rPr>
              <a:t>Trang </a:t>
            </a:r>
            <a:r>
              <a:rPr lang="en-GB" dirty="0" err="1">
                <a:solidFill>
                  <a:schemeClr val="tx2">
                    <a:lumMod val="50000"/>
                  </a:schemeClr>
                </a:solidFill>
              </a:rPr>
              <a:t>Chủ</a:t>
            </a:r>
            <a:endParaRPr dirty="0">
              <a:solidFill>
                <a:schemeClr val="tx2">
                  <a:lumMod val="50000"/>
                </a:schemeClr>
              </a:solidFill>
            </a:endParaRPr>
          </a:p>
        </p:txBody>
      </p:sp>
      <p:sp>
        <p:nvSpPr>
          <p:cNvPr id="2" name="Picture Placeholder 1">
            <a:extLst>
              <a:ext uri="{FF2B5EF4-FFF2-40B4-BE49-F238E27FC236}">
                <a16:creationId xmlns:a16="http://schemas.microsoft.com/office/drawing/2014/main" id="{4CF03CDB-D50F-235C-B2A5-CBDAB6A63E5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6278252" y="141402"/>
            <a:ext cx="4997365" cy="6627043"/>
          </a:xfrm>
          <a:solidFill>
            <a:schemeClr val="accent5">
              <a:lumMod val="60000"/>
              <a:lumOff val="40000"/>
            </a:schemeClr>
          </a:solidFill>
          <a:ln>
            <a:solidFill>
              <a:schemeClr val="accent2">
                <a:lumMod val="60000"/>
                <a:lumOff val="40000"/>
              </a:schemeClr>
            </a:solidFill>
          </a:ln>
        </p:spPr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F42E6DA-10EA-FEC7-49FC-1A1B11848A6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53665" y="220790"/>
            <a:ext cx="4855263" cy="64887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790941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1" name="Google Shape;431;p21"/>
          <p:cNvSpPr txBox="1">
            <a:spLocks noGrp="1"/>
          </p:cNvSpPr>
          <p:nvPr>
            <p:ph type="title"/>
          </p:nvPr>
        </p:nvSpPr>
        <p:spPr>
          <a:xfrm>
            <a:off x="919119" y="261593"/>
            <a:ext cx="10353761" cy="1326321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r>
              <a:rPr lang="en-GB" dirty="0">
                <a:solidFill>
                  <a:schemeClr val="tx2">
                    <a:lumMod val="75000"/>
                  </a:schemeClr>
                </a:solidFill>
              </a:rPr>
              <a:t>Header</a:t>
            </a:r>
            <a:endParaRPr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30D199DD-EBD0-1660-1B6D-6A93A85D0E7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00672" y="2058327"/>
            <a:ext cx="5106004" cy="4163364"/>
          </a:xfrm>
        </p:spPr>
        <p:txBody>
          <a:bodyPr>
            <a:normAutofit fontScale="62500" lnSpcReduction="20000"/>
          </a:bodyPr>
          <a:lstStyle/>
          <a:p>
            <a:r>
              <a:rPr lang="en-US" sz="2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Logo: Di </a:t>
            </a:r>
            <a:r>
              <a:rPr lang="en-US" sz="29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chuyển</a:t>
            </a:r>
            <a:r>
              <a:rPr lang="en-US" sz="2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9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đến</a:t>
            </a:r>
            <a:r>
              <a:rPr lang="en-US" sz="2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9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trang</a:t>
            </a:r>
            <a:r>
              <a:rPr lang="en-US" sz="2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9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chủ</a:t>
            </a:r>
            <a:r>
              <a:rPr lang="en-US" sz="2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r>
              <a:rPr lang="en-US" sz="29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Sử</a:t>
            </a:r>
            <a:r>
              <a:rPr lang="en-US" sz="2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9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dụng</a:t>
            </a:r>
            <a:r>
              <a:rPr lang="en-US" sz="2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React-Router</a:t>
            </a:r>
          </a:p>
          <a:p>
            <a:endParaRPr lang="en-US" sz="29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Icon Home: Di </a:t>
            </a:r>
            <a:r>
              <a:rPr lang="en-US" sz="29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chuyển</a:t>
            </a:r>
            <a:r>
              <a:rPr lang="en-US" sz="2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9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đến</a:t>
            </a:r>
            <a:r>
              <a:rPr lang="en-US" sz="2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9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trang</a:t>
            </a:r>
            <a:r>
              <a:rPr lang="en-US" sz="2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9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chủ</a:t>
            </a:r>
            <a:r>
              <a:rPr lang="en-US" sz="2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r>
              <a:rPr lang="en-US" sz="29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Sử</a:t>
            </a:r>
            <a:r>
              <a:rPr lang="en-US" sz="2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9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dụng</a:t>
            </a:r>
            <a:r>
              <a:rPr lang="en-US" sz="2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React-Router </a:t>
            </a:r>
          </a:p>
          <a:p>
            <a:endParaRPr lang="en-US" sz="29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Icon  List: Di </a:t>
            </a:r>
            <a:r>
              <a:rPr lang="en-US" sz="29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chuyển</a:t>
            </a:r>
            <a:r>
              <a:rPr lang="en-US" sz="2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9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đến</a:t>
            </a:r>
            <a:r>
              <a:rPr lang="en-US" sz="2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9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trang</a:t>
            </a:r>
            <a:r>
              <a:rPr lang="en-US" sz="2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9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danh</a:t>
            </a:r>
            <a:r>
              <a:rPr lang="en-US" sz="2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9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sách</a:t>
            </a:r>
            <a:r>
              <a:rPr lang="en-US" sz="2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9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tất</a:t>
            </a:r>
            <a:r>
              <a:rPr lang="en-US" sz="2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9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cả</a:t>
            </a:r>
            <a:r>
              <a:rPr lang="en-US" sz="2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9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các</a:t>
            </a:r>
            <a:r>
              <a:rPr lang="en-US" sz="2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9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sản</a:t>
            </a:r>
            <a:r>
              <a:rPr lang="en-US" sz="2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9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phẩm</a:t>
            </a:r>
            <a:r>
              <a:rPr lang="en-US" sz="2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endParaRPr lang="en-US" sz="29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Icon Cart: Di </a:t>
            </a:r>
            <a:r>
              <a:rPr lang="en-US" sz="29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chuyển</a:t>
            </a:r>
            <a:r>
              <a:rPr lang="en-US" sz="2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9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đên</a:t>
            </a:r>
            <a:r>
              <a:rPr lang="en-US" sz="2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9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trang</a:t>
            </a:r>
            <a:r>
              <a:rPr lang="en-US" sz="2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9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giỏ</a:t>
            </a:r>
            <a:r>
              <a:rPr lang="en-US" sz="2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9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hàng</a:t>
            </a:r>
            <a:r>
              <a:rPr lang="en-US" sz="2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  <a:r>
              <a:rPr lang="en-US" sz="29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Số</a:t>
            </a:r>
            <a:r>
              <a:rPr lang="en-US" sz="2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9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mặc</a:t>
            </a:r>
            <a:r>
              <a:rPr lang="en-US" sz="2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9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định</a:t>
            </a:r>
            <a:r>
              <a:rPr lang="en-US" sz="2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9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là</a:t>
            </a:r>
            <a:r>
              <a:rPr lang="en-US" sz="2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0, tang </a:t>
            </a:r>
            <a:r>
              <a:rPr lang="en-US" sz="29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lên</a:t>
            </a:r>
            <a:r>
              <a:rPr lang="en-US" sz="2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9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theo</a:t>
            </a:r>
            <a:r>
              <a:rPr lang="en-US" sz="2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9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số</a:t>
            </a:r>
            <a:r>
              <a:rPr lang="en-US" sz="2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9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lượng</a:t>
            </a:r>
            <a:r>
              <a:rPr lang="en-US" sz="2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9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sản</a:t>
            </a:r>
            <a:r>
              <a:rPr lang="en-US" sz="2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9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phẩm</a:t>
            </a:r>
            <a:r>
              <a:rPr lang="en-US" sz="2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9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mà</a:t>
            </a:r>
            <a:r>
              <a:rPr lang="en-US" sz="2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29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khách</a:t>
            </a:r>
            <a:r>
              <a:rPr lang="en-US" sz="2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hang </a:t>
            </a:r>
            <a:r>
              <a:rPr lang="en-US" sz="29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chọn</a:t>
            </a:r>
            <a:r>
              <a:rPr lang="en-US" sz="29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</a:t>
            </a:r>
          </a:p>
          <a:p>
            <a:endParaRPr lang="en-US" dirty="0"/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4B48D7C8-555B-640A-7D2B-92F6283E345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66409" y="2120386"/>
            <a:ext cx="5118754" cy="381286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1" name="Google Shape;431;p21"/>
          <p:cNvSpPr txBox="1">
            <a:spLocks noGrp="1"/>
          </p:cNvSpPr>
          <p:nvPr>
            <p:ph type="title"/>
          </p:nvPr>
        </p:nvSpPr>
        <p:spPr>
          <a:xfrm>
            <a:off x="919119" y="237241"/>
            <a:ext cx="10353761" cy="1326321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t" anchorCtr="0">
            <a:noAutofit/>
          </a:bodyPr>
          <a:lstStyle/>
          <a:p>
            <a:r>
              <a:rPr lang="en-GB" dirty="0">
                <a:solidFill>
                  <a:schemeClr val="tx2">
                    <a:lumMod val="75000"/>
                  </a:schemeClr>
                </a:solidFill>
              </a:rPr>
              <a:t>Header - Login</a:t>
            </a:r>
            <a:endParaRPr dirty="0">
              <a:solidFill>
                <a:schemeClr val="tx2">
                  <a:lumMod val="75000"/>
                </a:schemeClr>
              </a:solidFill>
            </a:endParaRP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AC0596E-68D7-2FAB-30B2-CDD0951034C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517321" y="2254717"/>
            <a:ext cx="5094154" cy="3702881"/>
          </a:xfrm>
        </p:spPr>
        <p:txBody>
          <a:bodyPr/>
          <a:lstStyle/>
          <a:p>
            <a:r>
              <a:rPr lang="en-US" dirty="0"/>
              <a:t>Login: </a:t>
            </a:r>
            <a:r>
              <a:rPr lang="en-US" dirty="0" err="1"/>
              <a:t>Mở</a:t>
            </a:r>
            <a:r>
              <a:rPr lang="en-US" dirty="0"/>
              <a:t> </a:t>
            </a:r>
            <a:r>
              <a:rPr lang="en-US" dirty="0" err="1"/>
              <a:t>ra</a:t>
            </a:r>
            <a:r>
              <a:rPr lang="en-US" dirty="0"/>
              <a:t> Modal </a:t>
            </a:r>
            <a:r>
              <a:rPr lang="en-US" dirty="0" err="1"/>
              <a:t>yêu</a:t>
            </a:r>
            <a:r>
              <a:rPr lang="en-US" dirty="0"/>
              <a:t> </a:t>
            </a:r>
            <a:r>
              <a:rPr lang="en-US" dirty="0" err="1"/>
              <a:t>cầu</a:t>
            </a:r>
            <a:r>
              <a:rPr lang="en-US" dirty="0"/>
              <a:t> </a:t>
            </a:r>
            <a:r>
              <a:rPr lang="en-US" dirty="0" err="1"/>
              <a:t>khách</a:t>
            </a:r>
            <a:r>
              <a:rPr lang="en-US" dirty="0"/>
              <a:t> </a:t>
            </a:r>
            <a:r>
              <a:rPr lang="en-US" dirty="0" err="1"/>
              <a:t>hàng</a:t>
            </a:r>
            <a:r>
              <a:rPr lang="en-US" dirty="0"/>
              <a:t> </a:t>
            </a:r>
            <a:r>
              <a:rPr lang="en-US" dirty="0" err="1"/>
              <a:t>đăng</a:t>
            </a:r>
            <a:r>
              <a:rPr lang="en-US" dirty="0"/>
              <a:t> </a:t>
            </a:r>
            <a:r>
              <a:rPr lang="en-US" dirty="0" err="1"/>
              <a:t>nhập</a:t>
            </a:r>
            <a:r>
              <a:rPr lang="en-US" dirty="0"/>
              <a:t> </a:t>
            </a:r>
            <a:r>
              <a:rPr lang="en-US" dirty="0" err="1"/>
              <a:t>bằng</a:t>
            </a:r>
            <a:r>
              <a:rPr lang="en-US" dirty="0"/>
              <a:t> </a:t>
            </a:r>
            <a:r>
              <a:rPr lang="en-US" dirty="0" err="1"/>
              <a:t>tài</a:t>
            </a:r>
            <a:r>
              <a:rPr lang="en-US" dirty="0"/>
              <a:t> </a:t>
            </a:r>
            <a:r>
              <a:rPr lang="en-US" dirty="0" err="1"/>
              <a:t>khoản</a:t>
            </a:r>
            <a:r>
              <a:rPr lang="en-US" dirty="0"/>
              <a:t> Google. </a:t>
            </a:r>
          </a:p>
          <a:p>
            <a:r>
              <a:rPr lang="en-US" dirty="0" err="1"/>
              <a:t>Sử</a:t>
            </a:r>
            <a:r>
              <a:rPr lang="en-US" dirty="0"/>
              <a:t> </a:t>
            </a:r>
            <a:r>
              <a:rPr lang="en-US" dirty="0" err="1"/>
              <a:t>dụng</a:t>
            </a:r>
            <a:r>
              <a:rPr lang="en-US" dirty="0"/>
              <a:t> Firebase 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9369DCC-547F-9E22-2E93-80D3EBC4381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50210" y="2413260"/>
            <a:ext cx="5301548" cy="33857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25909608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Damask">
  <a:themeElements>
    <a:clrScheme name="Damask">
      <a:dk1>
        <a:sysClr val="windowText" lastClr="000000"/>
      </a:dk1>
      <a:lt1>
        <a:sysClr val="window" lastClr="FFFFFF"/>
      </a:lt1>
      <a:dk2>
        <a:srgbClr val="2A5B7F"/>
      </a:dk2>
      <a:lt2>
        <a:srgbClr val="ABDAFC"/>
      </a:lt2>
      <a:accent1>
        <a:srgbClr val="9EC544"/>
      </a:accent1>
      <a:accent2>
        <a:srgbClr val="50BEA3"/>
      </a:accent2>
      <a:accent3>
        <a:srgbClr val="4A9CCC"/>
      </a:accent3>
      <a:accent4>
        <a:srgbClr val="9A66CA"/>
      </a:accent4>
      <a:accent5>
        <a:srgbClr val="C54F71"/>
      </a:accent5>
      <a:accent6>
        <a:srgbClr val="DE9C3C"/>
      </a:accent6>
      <a:hlink>
        <a:srgbClr val="6BA9DA"/>
      </a:hlink>
      <a:folHlink>
        <a:srgbClr val="A0BCD3"/>
      </a:folHlink>
    </a:clrScheme>
    <a:fontScheme name="Damask">
      <a:majorFont>
        <a:latin typeface="Bookman Old Style" panose="02050604050505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Rockwell" panose="02060603020205020403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Damask">
      <a:fillStyleLst>
        <a:solidFill>
          <a:schemeClr val="phClr"/>
        </a:solidFill>
        <a:gradFill rotWithShape="1">
          <a:gsLst>
            <a:gs pos="0">
              <a:schemeClr val="phClr">
                <a:tint val="48000"/>
                <a:satMod val="105000"/>
                <a:lumMod val="110000"/>
              </a:schemeClr>
            </a:gs>
            <a:gs pos="100000">
              <a:schemeClr val="phClr">
                <a:tint val="78000"/>
                <a:satMod val="109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0000"/>
                <a:lumMod val="104000"/>
              </a:schemeClr>
            </a:gs>
            <a:gs pos="69000">
              <a:schemeClr val="phClr">
                <a:shade val="86000"/>
                <a:satMod val="130000"/>
                <a:lumMod val="102000"/>
              </a:schemeClr>
            </a:gs>
            <a:gs pos="100000">
              <a:schemeClr val="phClr">
                <a:shade val="72000"/>
                <a:satMod val="130000"/>
                <a:lumMod val="100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50800" dist="38100" dir="5400000" sy="96000" rotWithShape="0">
              <a:srgbClr val="000000">
                <a:alpha val="54000"/>
              </a:srgbClr>
            </a:outerShdw>
          </a:effectLst>
        </a:effectStyle>
        <a:effectStyle>
          <a:effectLst>
            <a:outerShdw blurRad="76200" dist="38100" dir="5400000" algn="ctr" rotWithShape="0">
              <a:srgbClr val="000000">
                <a:alpha val="76000"/>
              </a:srgbClr>
            </a:outerShdw>
          </a:effectLst>
          <a:scene3d>
            <a:camera prst="orthographicFront">
              <a:rot lat="0" lon="0" rev="0"/>
            </a:camera>
            <a:lightRig rig="balanced" dir="t"/>
          </a:scene3d>
          <a:sp3d prstMaterial="matte">
            <a:bevelT w="25400" h="25400" prst="relaxedInse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shade val="18000"/>
                <a:satMod val="160000"/>
                <a:lumMod val="28000"/>
              </a:schemeClr>
              <a:schemeClr val="phClr">
                <a:tint val="95000"/>
                <a:satMod val="160000"/>
                <a:lumMod val="116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amask" id="{F9A299A0-33D0-4E0F-9F3F-7163E3744208}" vid="{746EEEEA-FB6A-406B-B510-531588D54811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TM04033921[[fn=Damask]]</Template>
  <TotalTime>280</TotalTime>
  <Words>601</Words>
  <Application>Microsoft Office PowerPoint</Application>
  <PresentationFormat>Widescreen</PresentationFormat>
  <Paragraphs>97</Paragraphs>
  <Slides>23</Slides>
  <Notes>23</Notes>
  <HiddenSlides>0</HiddenSlides>
  <MMClips>0</MMClips>
  <ScaleCrop>false</ScaleCrop>
  <HeadingPairs>
    <vt:vector size="6" baseType="variant">
      <vt:variant>
        <vt:lpstr>Fonts Used</vt:lpstr>
      </vt:variant>
      <vt:variant>
        <vt:i4>11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35" baseType="lpstr">
      <vt:lpstr>Arial</vt:lpstr>
      <vt:lpstr>Bauhaus 93</vt:lpstr>
      <vt:lpstr>Bookman Old Style</vt:lpstr>
      <vt:lpstr>Calibri</vt:lpstr>
      <vt:lpstr>Gabriola</vt:lpstr>
      <vt:lpstr>Monotype Corsiva</vt:lpstr>
      <vt:lpstr>Rockwell</vt:lpstr>
      <vt:lpstr>Script MT Bold</vt:lpstr>
      <vt:lpstr>Source Code Pro</vt:lpstr>
      <vt:lpstr>Source Code Pro Medium</vt:lpstr>
      <vt:lpstr>Times New Roman</vt:lpstr>
      <vt:lpstr>Damask</vt:lpstr>
      <vt:lpstr>DỰ ÁN CUỐI KHÓA WEBSITE VAPE STORE</vt:lpstr>
      <vt:lpstr>VAPE STORE Thiên đàng người chơi hệ khói </vt:lpstr>
      <vt:lpstr>Công nghệ áp dụng cho dự án</vt:lpstr>
      <vt:lpstr>Mô hình quan hệ cơ sở dữ liệu</vt:lpstr>
      <vt:lpstr>Chức năng có trong dự án.</vt:lpstr>
      <vt:lpstr> Các trang của hệ thống </vt:lpstr>
      <vt:lpstr>Trang Chủ</vt:lpstr>
      <vt:lpstr>Header</vt:lpstr>
      <vt:lpstr>Header - Login</vt:lpstr>
      <vt:lpstr>Home - Body</vt:lpstr>
      <vt:lpstr>Trang Sản Phẩm</vt:lpstr>
      <vt:lpstr>Trang Chi tiết Sản Phẩm</vt:lpstr>
      <vt:lpstr>Trang Giỏ hàng</vt:lpstr>
      <vt:lpstr>Admin</vt:lpstr>
      <vt:lpstr>Admin product TYpes</vt:lpstr>
      <vt:lpstr>Admin product TYpes</vt:lpstr>
      <vt:lpstr>Admin products</vt:lpstr>
      <vt:lpstr>Admin products</vt:lpstr>
      <vt:lpstr>Admin customers</vt:lpstr>
      <vt:lpstr>Admin customers</vt:lpstr>
      <vt:lpstr>Admin orders</vt:lpstr>
      <vt:lpstr>Admin Orders</vt:lpstr>
      <vt:lpstr>Thank you!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DỰ ÁN CUỐI KHÓA WEBSITE VAPE STORE</dc:title>
  <dc:creator>Lê Hoàng</dc:creator>
  <cp:lastModifiedBy>Lê Hoàng</cp:lastModifiedBy>
  <cp:revision>6</cp:revision>
  <dcterms:created xsi:type="dcterms:W3CDTF">2022-08-05T10:31:27Z</dcterms:created>
  <dcterms:modified xsi:type="dcterms:W3CDTF">2022-08-05T15:12:20Z</dcterms:modified>
</cp:coreProperties>
</file>

<file path=docProps/thumbnail.jpeg>
</file>